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9601200" cy="7315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380548-CAF7-4D3B-A44D-5AAF56FA4260}" v="198" dt="2025-04-03T17:50:24.206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ub Šišma" userId="be6df0ec1540dc18" providerId="LiveId" clId="{FB380548-CAF7-4D3B-A44D-5AAF56FA4260}"/>
    <pc:docChg chg="undo custSel modSld">
      <pc:chgData name="Jakub Šišma" userId="be6df0ec1540dc18" providerId="LiveId" clId="{FB380548-CAF7-4D3B-A44D-5AAF56FA4260}" dt="2025-04-03T17:57:50.820" v="100" actId="1076"/>
      <pc:docMkLst>
        <pc:docMk/>
      </pc:docMkLst>
      <pc:sldChg chg="modSp mod">
        <pc:chgData name="Jakub Šišma" userId="be6df0ec1540dc18" providerId="LiveId" clId="{FB380548-CAF7-4D3B-A44D-5AAF56FA4260}" dt="2025-04-03T17:55:45.305" v="45" actId="404"/>
        <pc:sldMkLst>
          <pc:docMk/>
          <pc:sldMk cId="2987552906" sldId="264"/>
        </pc:sldMkLst>
        <pc:spChg chg="mod">
          <ac:chgData name="Jakub Šišma" userId="be6df0ec1540dc18" providerId="LiveId" clId="{FB380548-CAF7-4D3B-A44D-5AAF56FA4260}" dt="2025-04-03T17:55:45.305" v="45" actId="404"/>
          <ac:spMkLst>
            <pc:docMk/>
            <pc:sldMk cId="2987552906" sldId="264"/>
            <ac:spMk id="7" creationId="{841F4D10-EEEB-8DEE-2E60-057819BA8243}"/>
          </ac:spMkLst>
        </pc:spChg>
      </pc:sldChg>
      <pc:sldChg chg="modSp mod">
        <pc:chgData name="Jakub Šišma" userId="be6df0ec1540dc18" providerId="LiveId" clId="{FB380548-CAF7-4D3B-A44D-5AAF56FA4260}" dt="2025-04-03T17:56:30.706" v="65" actId="404"/>
        <pc:sldMkLst>
          <pc:docMk/>
          <pc:sldMk cId="1578726356" sldId="265"/>
        </pc:sldMkLst>
        <pc:spChg chg="mod">
          <ac:chgData name="Jakub Šišma" userId="be6df0ec1540dc18" providerId="LiveId" clId="{FB380548-CAF7-4D3B-A44D-5AAF56FA4260}" dt="2025-04-03T17:56:30.706" v="65" actId="404"/>
          <ac:spMkLst>
            <pc:docMk/>
            <pc:sldMk cId="1578726356" sldId="265"/>
            <ac:spMk id="6" creationId="{5909439F-5386-D7AB-6A00-CAE5CFA13B3B}"/>
          </ac:spMkLst>
        </pc:spChg>
      </pc:sldChg>
      <pc:sldChg chg="modSp mod">
        <pc:chgData name="Jakub Šišma" userId="be6df0ec1540dc18" providerId="LiveId" clId="{FB380548-CAF7-4D3B-A44D-5AAF56FA4260}" dt="2025-04-03T17:56:09.635" v="54" actId="404"/>
        <pc:sldMkLst>
          <pc:docMk/>
          <pc:sldMk cId="779971636" sldId="266"/>
        </pc:sldMkLst>
        <pc:spChg chg="mod">
          <ac:chgData name="Jakub Šišma" userId="be6df0ec1540dc18" providerId="LiveId" clId="{FB380548-CAF7-4D3B-A44D-5AAF56FA4260}" dt="2025-04-03T17:56:09.635" v="54" actId="404"/>
          <ac:spMkLst>
            <pc:docMk/>
            <pc:sldMk cId="779971636" sldId="266"/>
            <ac:spMk id="6" creationId="{AB15B1CA-BE4C-1B90-1CE1-09B3336E4C2B}"/>
          </ac:spMkLst>
        </pc:spChg>
      </pc:sldChg>
      <pc:sldChg chg="modSp mod">
        <pc:chgData name="Jakub Šišma" userId="be6df0ec1540dc18" providerId="LiveId" clId="{FB380548-CAF7-4D3B-A44D-5AAF56FA4260}" dt="2025-04-03T17:56:57.109" v="76" actId="404"/>
        <pc:sldMkLst>
          <pc:docMk/>
          <pc:sldMk cId="148114319" sldId="276"/>
        </pc:sldMkLst>
        <pc:spChg chg="mod">
          <ac:chgData name="Jakub Šišma" userId="be6df0ec1540dc18" providerId="LiveId" clId="{FB380548-CAF7-4D3B-A44D-5AAF56FA4260}" dt="2025-04-03T17:56:57.109" v="76" actId="404"/>
          <ac:spMkLst>
            <pc:docMk/>
            <pc:sldMk cId="148114319" sldId="276"/>
            <ac:spMk id="6" creationId="{87E387DB-885B-0725-C9CD-26463A6D7B91}"/>
          </ac:spMkLst>
        </pc:spChg>
      </pc:sldChg>
      <pc:sldChg chg="modSp mod">
        <pc:chgData name="Jakub Šišma" userId="be6df0ec1540dc18" providerId="LiveId" clId="{FB380548-CAF7-4D3B-A44D-5AAF56FA4260}" dt="2025-04-03T17:57:50.820" v="100" actId="1076"/>
        <pc:sldMkLst>
          <pc:docMk/>
          <pc:sldMk cId="1813711241" sldId="293"/>
        </pc:sldMkLst>
        <pc:spChg chg="mod">
          <ac:chgData name="Jakub Šišma" userId="be6df0ec1540dc18" providerId="LiveId" clId="{FB380548-CAF7-4D3B-A44D-5AAF56FA4260}" dt="2025-04-03T17:57:50.820" v="100" actId="1076"/>
          <ac:spMkLst>
            <pc:docMk/>
            <pc:sldMk cId="1813711241" sldId="293"/>
            <ac:spMk id="6" creationId="{C812F0CC-83B8-2BAF-FF7B-E126C4F42DC1}"/>
          </ac:spMkLst>
        </pc:spChg>
      </pc:sldChg>
      <pc:sldChg chg="modSp mod">
        <pc:chgData name="Jakub Šišma" userId="be6df0ec1540dc18" providerId="LiveId" clId="{FB380548-CAF7-4D3B-A44D-5AAF56FA4260}" dt="2025-04-03T17:55:21.585" v="34" actId="404"/>
        <pc:sldMkLst>
          <pc:docMk/>
          <pc:sldMk cId="280316088" sldId="299"/>
        </pc:sldMkLst>
        <pc:spChg chg="mod">
          <ac:chgData name="Jakub Šišma" userId="be6df0ec1540dc18" providerId="LiveId" clId="{FB380548-CAF7-4D3B-A44D-5AAF56FA4260}" dt="2025-04-03T17:55:21.585" v="34" actId="404"/>
          <ac:spMkLst>
            <pc:docMk/>
            <pc:sldMk cId="280316088" sldId="299"/>
            <ac:spMk id="5" creationId="{3339ECE1-F7C0-3C22-CE8B-7CF435950DEF}"/>
          </ac:spMkLst>
        </pc:spChg>
      </pc:sldChg>
      <pc:sldChg chg="modSp mod">
        <pc:chgData name="Jakub Šišma" userId="be6df0ec1540dc18" providerId="LiveId" clId="{FB380548-CAF7-4D3B-A44D-5AAF56FA4260}" dt="2025-04-03T17:55:04.117" v="17" actId="404"/>
        <pc:sldMkLst>
          <pc:docMk/>
          <pc:sldMk cId="1385553969" sldId="302"/>
        </pc:sldMkLst>
        <pc:spChg chg="mod">
          <ac:chgData name="Jakub Šišma" userId="be6df0ec1540dc18" providerId="LiveId" clId="{FB380548-CAF7-4D3B-A44D-5AAF56FA4260}" dt="2025-04-03T17:55:04.117" v="17" actId="404"/>
          <ac:spMkLst>
            <pc:docMk/>
            <pc:sldMk cId="1385553969" sldId="302"/>
            <ac:spMk id="7" creationId="{93C9176F-CE78-D79A-0E6B-C752012F79E1}"/>
          </ac:spMkLst>
        </pc:spChg>
      </pc:sldChg>
      <pc:sldChg chg="modSp mod">
        <pc:chgData name="Jakub Šišma" userId="be6df0ec1540dc18" providerId="LiveId" clId="{FB380548-CAF7-4D3B-A44D-5AAF56FA4260}" dt="2025-04-03T17:57:17.839" v="89" actId="404"/>
        <pc:sldMkLst>
          <pc:docMk/>
          <pc:sldMk cId="334532777" sldId="303"/>
        </pc:sldMkLst>
        <pc:spChg chg="mod">
          <ac:chgData name="Jakub Šišma" userId="be6df0ec1540dc18" providerId="LiveId" clId="{FB380548-CAF7-4D3B-A44D-5AAF56FA4260}" dt="2025-04-03T17:57:17.839" v="89" actId="404"/>
          <ac:spMkLst>
            <pc:docMk/>
            <pc:sldMk cId="334532777" sldId="303"/>
            <ac:spMk id="6" creationId="{F7AFE85F-350F-5E14-B288-FCB5483CDA9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3DDCFE-C677-474D-888F-77D989426CA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8B611C3-A837-4355-B7E5-1F0C776A456A}">
      <dgm:prSet phldrT="[Text]"/>
      <dgm:spPr/>
      <dgm:t>
        <a:bodyPr/>
        <a:lstStyle/>
        <a:p>
          <a:r>
            <a:rPr lang="cs-CZ" dirty="0" err="1"/>
            <a:t>Find</a:t>
          </a:r>
          <a:r>
            <a:rPr lang="cs-CZ" dirty="0"/>
            <a:t> API</a:t>
          </a:r>
          <a:endParaRPr lang="en-GB" dirty="0"/>
        </a:p>
      </dgm:t>
    </dgm:pt>
    <dgm:pt modelId="{EC965EDC-0378-41DF-A3AF-4A3DADA4C87F}" type="parTrans" cxnId="{41979172-CB0C-41A5-8F38-3D562DE514D8}">
      <dgm:prSet/>
      <dgm:spPr/>
      <dgm:t>
        <a:bodyPr/>
        <a:lstStyle/>
        <a:p>
          <a:endParaRPr lang="en-GB"/>
        </a:p>
      </dgm:t>
    </dgm:pt>
    <dgm:pt modelId="{789D8CA1-A92F-4205-ADF2-8B8004B56B6A}" type="sibTrans" cxnId="{41979172-CB0C-41A5-8F38-3D562DE514D8}">
      <dgm:prSet/>
      <dgm:spPr/>
      <dgm:t>
        <a:bodyPr/>
        <a:lstStyle/>
        <a:p>
          <a:endParaRPr lang="en-GB"/>
        </a:p>
      </dgm:t>
    </dgm:pt>
    <dgm:pt modelId="{A273BFEE-C1A2-4145-AFA0-8BA7BA18A122}">
      <dgm:prSet phldrT="[Text]"/>
      <dgm:spPr/>
      <dgm:t>
        <a:bodyPr/>
        <a:lstStyle/>
        <a:p>
          <a:r>
            <a:rPr lang="cs-CZ" dirty="0" err="1"/>
            <a:t>Find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API </a:t>
          </a:r>
          <a:r>
            <a:rPr lang="cs-CZ" dirty="0" err="1"/>
            <a:t>address</a:t>
          </a:r>
          <a:endParaRPr lang="en-GB" dirty="0"/>
        </a:p>
      </dgm:t>
    </dgm:pt>
    <dgm:pt modelId="{662D8A17-018A-41E8-8117-EAA975643216}" type="parTrans" cxnId="{6E1F04E1-0721-4749-88A2-EB3AA4EB83D6}">
      <dgm:prSet/>
      <dgm:spPr/>
      <dgm:t>
        <a:bodyPr/>
        <a:lstStyle/>
        <a:p>
          <a:endParaRPr lang="en-GB"/>
        </a:p>
      </dgm:t>
    </dgm:pt>
    <dgm:pt modelId="{E2717DA4-CAC1-41EF-98BB-6B3D83A3EFDC}" type="sibTrans" cxnId="{6E1F04E1-0721-4749-88A2-EB3AA4EB83D6}">
      <dgm:prSet/>
      <dgm:spPr/>
      <dgm:t>
        <a:bodyPr/>
        <a:lstStyle/>
        <a:p>
          <a:endParaRPr lang="en-GB"/>
        </a:p>
      </dgm:t>
    </dgm:pt>
    <dgm:pt modelId="{345324FE-2583-4BF6-847B-D6B9BBFF8F4A}">
      <dgm:prSet phldrT="[Text]"/>
      <dgm:spPr/>
      <dgm:t>
        <a:bodyPr/>
        <a:lstStyle/>
        <a:p>
          <a:r>
            <a:rPr lang="cs-CZ" dirty="0" err="1"/>
            <a:t>Get</a:t>
          </a:r>
          <a:r>
            <a:rPr lang="cs-CZ" dirty="0"/>
            <a:t> data</a:t>
          </a:r>
          <a:endParaRPr lang="en-GB" dirty="0"/>
        </a:p>
      </dgm:t>
    </dgm:pt>
    <dgm:pt modelId="{11EB67C1-D788-4F76-BA71-12342CAFEFE0}" type="parTrans" cxnId="{DA2CB4AC-D0C1-4AEA-9B5C-BBC93FA2C24A}">
      <dgm:prSet/>
      <dgm:spPr/>
      <dgm:t>
        <a:bodyPr/>
        <a:lstStyle/>
        <a:p>
          <a:endParaRPr lang="en-GB"/>
        </a:p>
      </dgm:t>
    </dgm:pt>
    <dgm:pt modelId="{3392770D-9033-482D-8D36-0CD4EEB68F88}" type="sibTrans" cxnId="{DA2CB4AC-D0C1-4AEA-9B5C-BBC93FA2C24A}">
      <dgm:prSet/>
      <dgm:spPr/>
      <dgm:t>
        <a:bodyPr/>
        <a:lstStyle/>
        <a:p>
          <a:endParaRPr lang="en-GB"/>
        </a:p>
      </dgm:t>
    </dgm:pt>
    <dgm:pt modelId="{A82403CC-C4D3-4632-9094-E66A0126E24C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get</a:t>
          </a:r>
          <a:r>
            <a:rPr lang="cs-CZ" dirty="0"/>
            <a:t> </a:t>
          </a:r>
          <a:r>
            <a:rPr lang="cs-CZ" dirty="0" err="1"/>
            <a:t>function</a:t>
          </a:r>
          <a:r>
            <a:rPr lang="cs-CZ" dirty="0"/>
            <a:t> to </a:t>
          </a:r>
          <a:r>
            <a:rPr lang="cs-CZ" dirty="0" err="1"/>
            <a:t>get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</a:t>
          </a:r>
          <a:endParaRPr lang="en-GB" dirty="0"/>
        </a:p>
      </dgm:t>
    </dgm:pt>
    <dgm:pt modelId="{7D0B13CF-397E-420A-B4E2-811EBA0DAC0F}" type="parTrans" cxnId="{795070B3-B422-4EE1-A0A9-934DB3E18E13}">
      <dgm:prSet/>
      <dgm:spPr/>
      <dgm:t>
        <a:bodyPr/>
        <a:lstStyle/>
        <a:p>
          <a:endParaRPr lang="en-GB"/>
        </a:p>
      </dgm:t>
    </dgm:pt>
    <dgm:pt modelId="{FCD01C46-7221-4BAA-8D18-1017FA220F98}" type="sibTrans" cxnId="{795070B3-B422-4EE1-A0A9-934DB3E18E13}">
      <dgm:prSet/>
      <dgm:spPr/>
      <dgm:t>
        <a:bodyPr/>
        <a:lstStyle/>
        <a:p>
          <a:endParaRPr lang="en-GB"/>
        </a:p>
      </dgm:t>
    </dgm:pt>
    <dgm:pt modelId="{8A0BAFDD-0298-4DA0-8749-90425226C8D9}">
      <dgm:prSet phldrT="[Text]"/>
      <dgm:spPr/>
      <dgm:t>
        <a:bodyPr/>
        <a:lstStyle/>
        <a:p>
          <a:r>
            <a:rPr lang="cs-CZ" dirty="0" err="1"/>
            <a:t>Transform</a:t>
          </a:r>
          <a:endParaRPr lang="en-GB" dirty="0"/>
        </a:p>
      </dgm:t>
    </dgm:pt>
    <dgm:pt modelId="{6324B8DA-D4BE-4EE3-BDF3-CD22E134A72D}" type="parTrans" cxnId="{4E3A06B6-3F1E-484A-8609-E98C07996DB2}">
      <dgm:prSet/>
      <dgm:spPr/>
      <dgm:t>
        <a:bodyPr/>
        <a:lstStyle/>
        <a:p>
          <a:endParaRPr lang="en-GB"/>
        </a:p>
      </dgm:t>
    </dgm:pt>
    <dgm:pt modelId="{D0E0E5E1-5FD5-4DA8-96A7-3FADAF1FA48D}" type="sibTrans" cxnId="{4E3A06B6-3F1E-484A-8609-E98C07996DB2}">
      <dgm:prSet/>
      <dgm:spPr/>
      <dgm:t>
        <a:bodyPr/>
        <a:lstStyle/>
        <a:p>
          <a:endParaRPr lang="en-GB"/>
        </a:p>
      </dgm:t>
    </dgm:pt>
    <dgm:pt modelId="{84D408D4-E8B6-4E86-A6AA-8BFACBCC1B78}">
      <dgm:prSet phldrT="[Text]"/>
      <dgm:spPr/>
      <dgm:t>
        <a:bodyPr/>
        <a:lstStyle/>
        <a:p>
          <a:r>
            <a:rPr lang="cs-CZ" dirty="0" err="1"/>
            <a:t>Transform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 </a:t>
          </a:r>
          <a:r>
            <a:rPr lang="cs-CZ" dirty="0" err="1"/>
            <a:t>file</a:t>
          </a:r>
          <a:r>
            <a:rPr lang="cs-CZ" dirty="0"/>
            <a:t> </a:t>
          </a:r>
          <a:r>
            <a:rPr lang="cs-CZ" dirty="0" err="1"/>
            <a:t>into</a:t>
          </a:r>
          <a:r>
            <a:rPr lang="cs-CZ" dirty="0"/>
            <a:t> a </a:t>
          </a:r>
          <a:r>
            <a:rPr lang="cs-CZ" dirty="0" err="1"/>
            <a:t>pandas</a:t>
          </a:r>
          <a:r>
            <a:rPr lang="cs-CZ" dirty="0"/>
            <a:t> </a:t>
          </a:r>
          <a:r>
            <a:rPr lang="cs-CZ" dirty="0" err="1"/>
            <a:t>dataframe</a:t>
          </a:r>
          <a:endParaRPr lang="en-GB" dirty="0"/>
        </a:p>
      </dgm:t>
    </dgm:pt>
    <dgm:pt modelId="{A3705013-90B7-43EA-B1CB-59427765D764}" type="parTrans" cxnId="{8059CEE0-FC68-4A0F-A251-1E226DDF48B5}">
      <dgm:prSet/>
      <dgm:spPr/>
      <dgm:t>
        <a:bodyPr/>
        <a:lstStyle/>
        <a:p>
          <a:endParaRPr lang="en-GB"/>
        </a:p>
      </dgm:t>
    </dgm:pt>
    <dgm:pt modelId="{196E8799-C903-40A8-8604-A290E4A04E9A}" type="sibTrans" cxnId="{8059CEE0-FC68-4A0F-A251-1E226DDF48B5}">
      <dgm:prSet/>
      <dgm:spPr/>
      <dgm:t>
        <a:bodyPr/>
        <a:lstStyle/>
        <a:p>
          <a:endParaRPr lang="en-GB"/>
        </a:p>
      </dgm:t>
    </dgm:pt>
    <dgm:pt modelId="{68AAC4DF-37CB-49B2-A348-529340DADF7D}" type="pres">
      <dgm:prSet presAssocID="{CA3DDCFE-C677-474D-888F-77D989426CA0}" presName="linearFlow" presStyleCnt="0">
        <dgm:presLayoutVars>
          <dgm:dir/>
          <dgm:animLvl val="lvl"/>
          <dgm:resizeHandles val="exact"/>
        </dgm:presLayoutVars>
      </dgm:prSet>
      <dgm:spPr/>
    </dgm:pt>
    <dgm:pt modelId="{F6F03951-9A55-4099-BE29-06956383938E}" type="pres">
      <dgm:prSet presAssocID="{78B611C3-A837-4355-B7E5-1F0C776A456A}" presName="composite" presStyleCnt="0"/>
      <dgm:spPr/>
    </dgm:pt>
    <dgm:pt modelId="{18A693A6-CC7B-42A5-9E84-77EDC7E839CF}" type="pres">
      <dgm:prSet presAssocID="{78B611C3-A837-4355-B7E5-1F0C776A456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988EF4E-F111-445A-AFC7-9098EC1C5BCE}" type="pres">
      <dgm:prSet presAssocID="{78B611C3-A837-4355-B7E5-1F0C776A456A}" presName="parSh" presStyleLbl="node1" presStyleIdx="0" presStyleCnt="3"/>
      <dgm:spPr/>
    </dgm:pt>
    <dgm:pt modelId="{7CD971B5-EBB4-48BD-A255-B43CC88A9857}" type="pres">
      <dgm:prSet presAssocID="{78B611C3-A837-4355-B7E5-1F0C776A456A}" presName="desTx" presStyleLbl="fgAcc1" presStyleIdx="0" presStyleCnt="3">
        <dgm:presLayoutVars>
          <dgm:bulletEnabled val="1"/>
        </dgm:presLayoutVars>
      </dgm:prSet>
      <dgm:spPr/>
    </dgm:pt>
    <dgm:pt modelId="{98F5BACF-1AB9-4485-9AE4-23D15401F63D}" type="pres">
      <dgm:prSet presAssocID="{789D8CA1-A92F-4205-ADF2-8B8004B56B6A}" presName="sibTrans" presStyleLbl="sibTrans2D1" presStyleIdx="0" presStyleCnt="2"/>
      <dgm:spPr/>
    </dgm:pt>
    <dgm:pt modelId="{44927AFF-8139-4EA3-80A9-5F99217DE481}" type="pres">
      <dgm:prSet presAssocID="{789D8CA1-A92F-4205-ADF2-8B8004B56B6A}" presName="connTx" presStyleLbl="sibTrans2D1" presStyleIdx="0" presStyleCnt="2"/>
      <dgm:spPr/>
    </dgm:pt>
    <dgm:pt modelId="{0D1E1694-692E-450B-84EE-704573B864F7}" type="pres">
      <dgm:prSet presAssocID="{345324FE-2583-4BF6-847B-D6B9BBFF8F4A}" presName="composite" presStyleCnt="0"/>
      <dgm:spPr/>
    </dgm:pt>
    <dgm:pt modelId="{17A3AAFA-F48C-434A-925B-C352E53A0069}" type="pres">
      <dgm:prSet presAssocID="{345324FE-2583-4BF6-847B-D6B9BBFF8F4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CAF74CD-47A4-4FD9-A758-4D4E25906E3E}" type="pres">
      <dgm:prSet presAssocID="{345324FE-2583-4BF6-847B-D6B9BBFF8F4A}" presName="parSh" presStyleLbl="node1" presStyleIdx="1" presStyleCnt="3"/>
      <dgm:spPr/>
    </dgm:pt>
    <dgm:pt modelId="{25EB9C9C-759C-412E-AB12-3FFEA8FCF7E7}" type="pres">
      <dgm:prSet presAssocID="{345324FE-2583-4BF6-847B-D6B9BBFF8F4A}" presName="desTx" presStyleLbl="fgAcc1" presStyleIdx="1" presStyleCnt="3">
        <dgm:presLayoutVars>
          <dgm:bulletEnabled val="1"/>
        </dgm:presLayoutVars>
      </dgm:prSet>
      <dgm:spPr/>
    </dgm:pt>
    <dgm:pt modelId="{182F7570-85C1-448A-9C01-98DBEF2951B2}" type="pres">
      <dgm:prSet presAssocID="{3392770D-9033-482D-8D36-0CD4EEB68F88}" presName="sibTrans" presStyleLbl="sibTrans2D1" presStyleIdx="1" presStyleCnt="2"/>
      <dgm:spPr/>
    </dgm:pt>
    <dgm:pt modelId="{30C0C4A0-1184-47B5-B872-CF13B6BFD02B}" type="pres">
      <dgm:prSet presAssocID="{3392770D-9033-482D-8D36-0CD4EEB68F88}" presName="connTx" presStyleLbl="sibTrans2D1" presStyleIdx="1" presStyleCnt="2"/>
      <dgm:spPr/>
    </dgm:pt>
    <dgm:pt modelId="{B1DC8603-7B04-4AAD-816B-0C2700C123A2}" type="pres">
      <dgm:prSet presAssocID="{8A0BAFDD-0298-4DA0-8749-90425226C8D9}" presName="composite" presStyleCnt="0"/>
      <dgm:spPr/>
    </dgm:pt>
    <dgm:pt modelId="{1ED7C01E-EB86-4397-A9DE-D0FE09793A3C}" type="pres">
      <dgm:prSet presAssocID="{8A0BAFDD-0298-4DA0-8749-90425226C8D9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672F5BB2-7BD6-4C38-890D-3B9A3E714543}" type="pres">
      <dgm:prSet presAssocID="{8A0BAFDD-0298-4DA0-8749-90425226C8D9}" presName="parSh" presStyleLbl="node1" presStyleIdx="2" presStyleCnt="3"/>
      <dgm:spPr/>
    </dgm:pt>
    <dgm:pt modelId="{A086B5AA-C19B-4DBF-91B2-C03EE5BF0A7A}" type="pres">
      <dgm:prSet presAssocID="{8A0BAFDD-0298-4DA0-8749-90425226C8D9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BF24061-4F11-4CAA-9012-6A826DBC4357}" type="presOf" srcId="{A82403CC-C4D3-4632-9094-E66A0126E24C}" destId="{25EB9C9C-759C-412E-AB12-3FFEA8FCF7E7}" srcOrd="0" destOrd="0" presId="urn:microsoft.com/office/officeart/2005/8/layout/process3"/>
    <dgm:cxn modelId="{92EC5165-8503-468D-96DA-AEF050BD3048}" type="presOf" srcId="{A273BFEE-C1A2-4145-AFA0-8BA7BA18A122}" destId="{7CD971B5-EBB4-48BD-A255-B43CC88A9857}" srcOrd="0" destOrd="0" presId="urn:microsoft.com/office/officeart/2005/8/layout/process3"/>
    <dgm:cxn modelId="{DCE06348-F098-475C-A091-C8F73BAC3E2D}" type="presOf" srcId="{78B611C3-A837-4355-B7E5-1F0C776A456A}" destId="{A988EF4E-F111-445A-AFC7-9098EC1C5BCE}" srcOrd="1" destOrd="0" presId="urn:microsoft.com/office/officeart/2005/8/layout/process3"/>
    <dgm:cxn modelId="{61C3536E-BF1B-413F-844C-07A717CE46E3}" type="presOf" srcId="{8A0BAFDD-0298-4DA0-8749-90425226C8D9}" destId="{672F5BB2-7BD6-4C38-890D-3B9A3E714543}" srcOrd="1" destOrd="0" presId="urn:microsoft.com/office/officeart/2005/8/layout/process3"/>
    <dgm:cxn modelId="{1565C06F-7172-45BF-9CF2-0F50752C15E6}" type="presOf" srcId="{CA3DDCFE-C677-474D-888F-77D989426CA0}" destId="{68AAC4DF-37CB-49B2-A348-529340DADF7D}" srcOrd="0" destOrd="0" presId="urn:microsoft.com/office/officeart/2005/8/layout/process3"/>
    <dgm:cxn modelId="{41979172-CB0C-41A5-8F38-3D562DE514D8}" srcId="{CA3DDCFE-C677-474D-888F-77D989426CA0}" destId="{78B611C3-A837-4355-B7E5-1F0C776A456A}" srcOrd="0" destOrd="0" parTransId="{EC965EDC-0378-41DF-A3AF-4A3DADA4C87F}" sibTransId="{789D8CA1-A92F-4205-ADF2-8B8004B56B6A}"/>
    <dgm:cxn modelId="{F408B380-D340-4581-A223-1A07CC58EA53}" type="presOf" srcId="{345324FE-2583-4BF6-847B-D6B9BBFF8F4A}" destId="{17A3AAFA-F48C-434A-925B-C352E53A0069}" srcOrd="0" destOrd="0" presId="urn:microsoft.com/office/officeart/2005/8/layout/process3"/>
    <dgm:cxn modelId="{A0538892-F11A-4BAB-9616-BA8A3A2578A6}" type="presOf" srcId="{789D8CA1-A92F-4205-ADF2-8B8004B56B6A}" destId="{98F5BACF-1AB9-4485-9AE4-23D15401F63D}" srcOrd="0" destOrd="0" presId="urn:microsoft.com/office/officeart/2005/8/layout/process3"/>
    <dgm:cxn modelId="{C8B33D94-E636-4659-9D74-DC04257745C2}" type="presOf" srcId="{8A0BAFDD-0298-4DA0-8749-90425226C8D9}" destId="{1ED7C01E-EB86-4397-A9DE-D0FE09793A3C}" srcOrd="0" destOrd="0" presId="urn:microsoft.com/office/officeart/2005/8/layout/process3"/>
    <dgm:cxn modelId="{0D1EAE9C-A094-49E1-8810-F41C7F9DACFE}" type="presOf" srcId="{78B611C3-A837-4355-B7E5-1F0C776A456A}" destId="{18A693A6-CC7B-42A5-9E84-77EDC7E839CF}" srcOrd="0" destOrd="0" presId="urn:microsoft.com/office/officeart/2005/8/layout/process3"/>
    <dgm:cxn modelId="{F37BEC9C-6715-41B7-A937-C54F0CC4D805}" type="presOf" srcId="{84D408D4-E8B6-4E86-A6AA-8BFACBCC1B78}" destId="{A086B5AA-C19B-4DBF-91B2-C03EE5BF0A7A}" srcOrd="0" destOrd="0" presId="urn:microsoft.com/office/officeart/2005/8/layout/process3"/>
    <dgm:cxn modelId="{DA2CB4AC-D0C1-4AEA-9B5C-BBC93FA2C24A}" srcId="{CA3DDCFE-C677-474D-888F-77D989426CA0}" destId="{345324FE-2583-4BF6-847B-D6B9BBFF8F4A}" srcOrd="1" destOrd="0" parTransId="{11EB67C1-D788-4F76-BA71-12342CAFEFE0}" sibTransId="{3392770D-9033-482D-8D36-0CD4EEB68F88}"/>
    <dgm:cxn modelId="{795070B3-B422-4EE1-A0A9-934DB3E18E13}" srcId="{345324FE-2583-4BF6-847B-D6B9BBFF8F4A}" destId="{A82403CC-C4D3-4632-9094-E66A0126E24C}" srcOrd="0" destOrd="0" parTransId="{7D0B13CF-397E-420A-B4E2-811EBA0DAC0F}" sibTransId="{FCD01C46-7221-4BAA-8D18-1017FA220F98}"/>
    <dgm:cxn modelId="{4E3A06B6-3F1E-484A-8609-E98C07996DB2}" srcId="{CA3DDCFE-C677-474D-888F-77D989426CA0}" destId="{8A0BAFDD-0298-4DA0-8749-90425226C8D9}" srcOrd="2" destOrd="0" parTransId="{6324B8DA-D4BE-4EE3-BDF3-CD22E134A72D}" sibTransId="{D0E0E5E1-5FD5-4DA8-96A7-3FADAF1FA48D}"/>
    <dgm:cxn modelId="{0281A9CB-3451-47F9-9F4B-66DA0686EB92}" type="presOf" srcId="{3392770D-9033-482D-8D36-0CD4EEB68F88}" destId="{30C0C4A0-1184-47B5-B872-CF13B6BFD02B}" srcOrd="1" destOrd="0" presId="urn:microsoft.com/office/officeart/2005/8/layout/process3"/>
    <dgm:cxn modelId="{1D58D1DE-486B-456D-82CF-9919314A159C}" type="presOf" srcId="{3392770D-9033-482D-8D36-0CD4EEB68F88}" destId="{182F7570-85C1-448A-9C01-98DBEF2951B2}" srcOrd="0" destOrd="0" presId="urn:microsoft.com/office/officeart/2005/8/layout/process3"/>
    <dgm:cxn modelId="{8059CEE0-FC68-4A0F-A251-1E226DDF48B5}" srcId="{8A0BAFDD-0298-4DA0-8749-90425226C8D9}" destId="{84D408D4-E8B6-4E86-A6AA-8BFACBCC1B78}" srcOrd="0" destOrd="0" parTransId="{A3705013-90B7-43EA-B1CB-59427765D764}" sibTransId="{196E8799-C903-40A8-8604-A290E4A04E9A}"/>
    <dgm:cxn modelId="{6E1F04E1-0721-4749-88A2-EB3AA4EB83D6}" srcId="{78B611C3-A837-4355-B7E5-1F0C776A456A}" destId="{A273BFEE-C1A2-4145-AFA0-8BA7BA18A122}" srcOrd="0" destOrd="0" parTransId="{662D8A17-018A-41E8-8117-EAA975643216}" sibTransId="{E2717DA4-CAC1-41EF-98BB-6B3D83A3EFDC}"/>
    <dgm:cxn modelId="{6A0131EC-C9FC-4FB3-8674-954C03BA2981}" type="presOf" srcId="{345324FE-2583-4BF6-847B-D6B9BBFF8F4A}" destId="{8CAF74CD-47A4-4FD9-A758-4D4E25906E3E}" srcOrd="1" destOrd="0" presId="urn:microsoft.com/office/officeart/2005/8/layout/process3"/>
    <dgm:cxn modelId="{5F884DF2-35E7-486A-99E7-5544E5EB05F6}" type="presOf" srcId="{789D8CA1-A92F-4205-ADF2-8B8004B56B6A}" destId="{44927AFF-8139-4EA3-80A9-5F99217DE481}" srcOrd="1" destOrd="0" presId="urn:microsoft.com/office/officeart/2005/8/layout/process3"/>
    <dgm:cxn modelId="{7B1DB9BA-10B8-444B-9B4A-6190F0BC8A19}" type="presParOf" srcId="{68AAC4DF-37CB-49B2-A348-529340DADF7D}" destId="{F6F03951-9A55-4099-BE29-06956383938E}" srcOrd="0" destOrd="0" presId="urn:microsoft.com/office/officeart/2005/8/layout/process3"/>
    <dgm:cxn modelId="{B4C37170-97E0-4693-B6A9-D8B91C6788BE}" type="presParOf" srcId="{F6F03951-9A55-4099-BE29-06956383938E}" destId="{18A693A6-CC7B-42A5-9E84-77EDC7E839CF}" srcOrd="0" destOrd="0" presId="urn:microsoft.com/office/officeart/2005/8/layout/process3"/>
    <dgm:cxn modelId="{49E850D6-D586-498A-A3A8-0E28DF992E44}" type="presParOf" srcId="{F6F03951-9A55-4099-BE29-06956383938E}" destId="{A988EF4E-F111-445A-AFC7-9098EC1C5BCE}" srcOrd="1" destOrd="0" presId="urn:microsoft.com/office/officeart/2005/8/layout/process3"/>
    <dgm:cxn modelId="{3229CC3C-4848-4FAD-9D0B-B0F4558FF583}" type="presParOf" srcId="{F6F03951-9A55-4099-BE29-06956383938E}" destId="{7CD971B5-EBB4-48BD-A255-B43CC88A9857}" srcOrd="2" destOrd="0" presId="urn:microsoft.com/office/officeart/2005/8/layout/process3"/>
    <dgm:cxn modelId="{866114F9-4E1D-45AC-9E19-4E136DC1C7AA}" type="presParOf" srcId="{68AAC4DF-37CB-49B2-A348-529340DADF7D}" destId="{98F5BACF-1AB9-4485-9AE4-23D15401F63D}" srcOrd="1" destOrd="0" presId="urn:microsoft.com/office/officeart/2005/8/layout/process3"/>
    <dgm:cxn modelId="{7F048EA5-B930-4941-9CB6-1FA416A65DE7}" type="presParOf" srcId="{98F5BACF-1AB9-4485-9AE4-23D15401F63D}" destId="{44927AFF-8139-4EA3-80A9-5F99217DE481}" srcOrd="0" destOrd="0" presId="urn:microsoft.com/office/officeart/2005/8/layout/process3"/>
    <dgm:cxn modelId="{C8A0DC07-FE90-41DB-9F08-B2F2C17FAEC0}" type="presParOf" srcId="{68AAC4DF-37CB-49B2-A348-529340DADF7D}" destId="{0D1E1694-692E-450B-84EE-704573B864F7}" srcOrd="2" destOrd="0" presId="urn:microsoft.com/office/officeart/2005/8/layout/process3"/>
    <dgm:cxn modelId="{E89A6109-FC12-45BB-96A2-AEF7146B1671}" type="presParOf" srcId="{0D1E1694-692E-450B-84EE-704573B864F7}" destId="{17A3AAFA-F48C-434A-925B-C352E53A0069}" srcOrd="0" destOrd="0" presId="urn:microsoft.com/office/officeart/2005/8/layout/process3"/>
    <dgm:cxn modelId="{3D23F0FC-9489-4134-8EB2-923EEE279071}" type="presParOf" srcId="{0D1E1694-692E-450B-84EE-704573B864F7}" destId="{8CAF74CD-47A4-4FD9-A758-4D4E25906E3E}" srcOrd="1" destOrd="0" presId="urn:microsoft.com/office/officeart/2005/8/layout/process3"/>
    <dgm:cxn modelId="{D7F0D2F2-833F-4E39-A88C-2A72C4243F6C}" type="presParOf" srcId="{0D1E1694-692E-450B-84EE-704573B864F7}" destId="{25EB9C9C-759C-412E-AB12-3FFEA8FCF7E7}" srcOrd="2" destOrd="0" presId="urn:microsoft.com/office/officeart/2005/8/layout/process3"/>
    <dgm:cxn modelId="{704A7991-3419-4EAE-B878-5C1E58BE2B71}" type="presParOf" srcId="{68AAC4DF-37CB-49B2-A348-529340DADF7D}" destId="{182F7570-85C1-448A-9C01-98DBEF2951B2}" srcOrd="3" destOrd="0" presId="urn:microsoft.com/office/officeart/2005/8/layout/process3"/>
    <dgm:cxn modelId="{ED129FBB-1E69-43DD-AD9A-3FFF6B6B395D}" type="presParOf" srcId="{182F7570-85C1-448A-9C01-98DBEF2951B2}" destId="{30C0C4A0-1184-47B5-B872-CF13B6BFD02B}" srcOrd="0" destOrd="0" presId="urn:microsoft.com/office/officeart/2005/8/layout/process3"/>
    <dgm:cxn modelId="{4679D184-3030-42FF-8219-1DAB8EAF14E1}" type="presParOf" srcId="{68AAC4DF-37CB-49B2-A348-529340DADF7D}" destId="{B1DC8603-7B04-4AAD-816B-0C2700C123A2}" srcOrd="4" destOrd="0" presId="urn:microsoft.com/office/officeart/2005/8/layout/process3"/>
    <dgm:cxn modelId="{42C1B9DF-0279-4481-B0EC-27E07D4D87F6}" type="presParOf" srcId="{B1DC8603-7B04-4AAD-816B-0C2700C123A2}" destId="{1ED7C01E-EB86-4397-A9DE-D0FE09793A3C}" srcOrd="0" destOrd="0" presId="urn:microsoft.com/office/officeart/2005/8/layout/process3"/>
    <dgm:cxn modelId="{8FD7880B-ADD4-4323-9C20-68BBECEF0B67}" type="presParOf" srcId="{B1DC8603-7B04-4AAD-816B-0C2700C123A2}" destId="{672F5BB2-7BD6-4C38-890D-3B9A3E714543}" srcOrd="1" destOrd="0" presId="urn:microsoft.com/office/officeart/2005/8/layout/process3"/>
    <dgm:cxn modelId="{56D12268-173A-48AD-85C8-8EB7FCBC8634}" type="presParOf" srcId="{B1DC8603-7B04-4AAD-816B-0C2700C123A2}" destId="{A086B5AA-C19B-4DBF-91B2-C03EE5BF0A7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3DDCFE-C677-474D-888F-77D989426CA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8B611C3-A837-4355-B7E5-1F0C776A456A}">
      <dgm:prSet phldrT="[Text]"/>
      <dgm:spPr/>
      <dgm:t>
        <a:bodyPr/>
        <a:lstStyle/>
        <a:p>
          <a:r>
            <a:rPr lang="cs-CZ" dirty="0" err="1"/>
            <a:t>Find</a:t>
          </a:r>
          <a:r>
            <a:rPr lang="cs-CZ" dirty="0"/>
            <a:t> Wikipedia </a:t>
          </a:r>
          <a:r>
            <a:rPr lang="cs-CZ" dirty="0" err="1"/>
            <a:t>artice</a:t>
          </a:r>
          <a:endParaRPr lang="en-GB" dirty="0"/>
        </a:p>
      </dgm:t>
    </dgm:pt>
    <dgm:pt modelId="{EC965EDC-0378-41DF-A3AF-4A3DADA4C87F}" type="parTrans" cxnId="{41979172-CB0C-41A5-8F38-3D562DE514D8}">
      <dgm:prSet/>
      <dgm:spPr/>
      <dgm:t>
        <a:bodyPr/>
        <a:lstStyle/>
        <a:p>
          <a:endParaRPr lang="en-GB"/>
        </a:p>
      </dgm:t>
    </dgm:pt>
    <dgm:pt modelId="{789D8CA1-A92F-4205-ADF2-8B8004B56B6A}" type="sibTrans" cxnId="{41979172-CB0C-41A5-8F38-3D562DE514D8}">
      <dgm:prSet/>
      <dgm:spPr/>
      <dgm:t>
        <a:bodyPr/>
        <a:lstStyle/>
        <a:p>
          <a:endParaRPr lang="en-GB"/>
        </a:p>
      </dgm:t>
    </dgm:pt>
    <dgm:pt modelId="{A273BFEE-C1A2-4145-AFA0-8BA7BA18A122}">
      <dgm:prSet phldrT="[Text]"/>
      <dgm:spPr/>
      <dgm:t>
        <a:bodyPr/>
        <a:lstStyle/>
        <a:p>
          <a:r>
            <a:rPr lang="cs-CZ" dirty="0" err="1"/>
            <a:t>Find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Wikipedia </a:t>
          </a:r>
          <a:r>
            <a:rPr lang="cs-CZ" dirty="0" err="1"/>
            <a:t>article</a:t>
          </a:r>
          <a:r>
            <a:rPr lang="cs-CZ" dirty="0"/>
            <a:t> </a:t>
          </a:r>
          <a:r>
            <a:rPr lang="cs-CZ" dirty="0" err="1"/>
            <a:t>url</a:t>
          </a:r>
          <a:endParaRPr lang="en-GB" dirty="0"/>
        </a:p>
      </dgm:t>
    </dgm:pt>
    <dgm:pt modelId="{662D8A17-018A-41E8-8117-EAA975643216}" type="parTrans" cxnId="{6E1F04E1-0721-4749-88A2-EB3AA4EB83D6}">
      <dgm:prSet/>
      <dgm:spPr/>
      <dgm:t>
        <a:bodyPr/>
        <a:lstStyle/>
        <a:p>
          <a:endParaRPr lang="en-GB"/>
        </a:p>
      </dgm:t>
    </dgm:pt>
    <dgm:pt modelId="{E2717DA4-CAC1-41EF-98BB-6B3D83A3EFDC}" type="sibTrans" cxnId="{6E1F04E1-0721-4749-88A2-EB3AA4EB83D6}">
      <dgm:prSet/>
      <dgm:spPr/>
      <dgm:t>
        <a:bodyPr/>
        <a:lstStyle/>
        <a:p>
          <a:endParaRPr lang="en-GB"/>
        </a:p>
      </dgm:t>
    </dgm:pt>
    <dgm:pt modelId="{345324FE-2583-4BF6-847B-D6B9BBFF8F4A}">
      <dgm:prSet phldrT="[Text]"/>
      <dgm:spPr/>
      <dgm:t>
        <a:bodyPr/>
        <a:lstStyle/>
        <a:p>
          <a:r>
            <a:rPr lang="cs-CZ" dirty="0" err="1"/>
            <a:t>Get</a:t>
          </a:r>
          <a:r>
            <a:rPr lang="cs-CZ" dirty="0"/>
            <a:t> data</a:t>
          </a:r>
          <a:endParaRPr lang="en-GB" dirty="0"/>
        </a:p>
      </dgm:t>
    </dgm:pt>
    <dgm:pt modelId="{11EB67C1-D788-4F76-BA71-12342CAFEFE0}" type="parTrans" cxnId="{DA2CB4AC-D0C1-4AEA-9B5C-BBC93FA2C24A}">
      <dgm:prSet/>
      <dgm:spPr/>
      <dgm:t>
        <a:bodyPr/>
        <a:lstStyle/>
        <a:p>
          <a:endParaRPr lang="en-GB"/>
        </a:p>
      </dgm:t>
    </dgm:pt>
    <dgm:pt modelId="{3392770D-9033-482D-8D36-0CD4EEB68F88}" type="sibTrans" cxnId="{DA2CB4AC-D0C1-4AEA-9B5C-BBC93FA2C24A}">
      <dgm:prSet/>
      <dgm:spPr/>
      <dgm:t>
        <a:bodyPr/>
        <a:lstStyle/>
        <a:p>
          <a:endParaRPr lang="en-GB"/>
        </a:p>
      </dgm:t>
    </dgm:pt>
    <dgm:pt modelId="{A82403CC-C4D3-4632-9094-E66A0126E24C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get</a:t>
          </a:r>
          <a:r>
            <a:rPr lang="cs-CZ" dirty="0"/>
            <a:t> </a:t>
          </a:r>
          <a:r>
            <a:rPr lang="cs-CZ" dirty="0" err="1"/>
            <a:t>function</a:t>
          </a:r>
          <a:r>
            <a:rPr lang="cs-CZ" dirty="0"/>
            <a:t> to </a:t>
          </a:r>
          <a:r>
            <a:rPr lang="cs-CZ" dirty="0" err="1"/>
            <a:t>get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</a:t>
          </a:r>
          <a:endParaRPr lang="en-GB" dirty="0"/>
        </a:p>
      </dgm:t>
    </dgm:pt>
    <dgm:pt modelId="{7D0B13CF-397E-420A-B4E2-811EBA0DAC0F}" type="parTrans" cxnId="{795070B3-B422-4EE1-A0A9-934DB3E18E13}">
      <dgm:prSet/>
      <dgm:spPr/>
      <dgm:t>
        <a:bodyPr/>
        <a:lstStyle/>
        <a:p>
          <a:endParaRPr lang="en-GB"/>
        </a:p>
      </dgm:t>
    </dgm:pt>
    <dgm:pt modelId="{FCD01C46-7221-4BAA-8D18-1017FA220F98}" type="sibTrans" cxnId="{795070B3-B422-4EE1-A0A9-934DB3E18E13}">
      <dgm:prSet/>
      <dgm:spPr/>
      <dgm:t>
        <a:bodyPr/>
        <a:lstStyle/>
        <a:p>
          <a:endParaRPr lang="en-GB"/>
        </a:p>
      </dgm:t>
    </dgm:pt>
    <dgm:pt modelId="{8A0BAFDD-0298-4DA0-8749-90425226C8D9}">
      <dgm:prSet phldrT="[Text]"/>
      <dgm:spPr/>
      <dgm:t>
        <a:bodyPr/>
        <a:lstStyle/>
        <a:p>
          <a:r>
            <a:rPr lang="cs-CZ" dirty="0" err="1"/>
            <a:t>Transform</a:t>
          </a:r>
          <a:endParaRPr lang="en-GB" dirty="0"/>
        </a:p>
      </dgm:t>
    </dgm:pt>
    <dgm:pt modelId="{6324B8DA-D4BE-4EE3-BDF3-CD22E134A72D}" type="parTrans" cxnId="{4E3A06B6-3F1E-484A-8609-E98C07996DB2}">
      <dgm:prSet/>
      <dgm:spPr/>
      <dgm:t>
        <a:bodyPr/>
        <a:lstStyle/>
        <a:p>
          <a:endParaRPr lang="en-GB"/>
        </a:p>
      </dgm:t>
    </dgm:pt>
    <dgm:pt modelId="{D0E0E5E1-5FD5-4DA8-96A7-3FADAF1FA48D}" type="sibTrans" cxnId="{4E3A06B6-3F1E-484A-8609-E98C07996DB2}">
      <dgm:prSet/>
      <dgm:spPr/>
      <dgm:t>
        <a:bodyPr/>
        <a:lstStyle/>
        <a:p>
          <a:endParaRPr lang="en-GB"/>
        </a:p>
      </dgm:t>
    </dgm:pt>
    <dgm:pt modelId="{84D408D4-E8B6-4E86-A6AA-8BFACBCC1B78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beautiful</a:t>
          </a:r>
          <a:r>
            <a:rPr lang="cs-CZ" dirty="0"/>
            <a:t> </a:t>
          </a:r>
          <a:r>
            <a:rPr lang="cs-CZ" dirty="0" err="1"/>
            <a:t>soup</a:t>
          </a:r>
          <a:r>
            <a:rPr lang="cs-CZ" dirty="0"/>
            <a:t> </a:t>
          </a:r>
          <a:r>
            <a:rPr lang="cs-CZ" dirty="0" err="1"/>
            <a:t>library</a:t>
          </a:r>
          <a:r>
            <a:rPr lang="cs-CZ" dirty="0"/>
            <a:t> to </a:t>
          </a:r>
          <a:r>
            <a:rPr lang="cs-CZ" dirty="0" err="1"/>
            <a:t>extract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 </a:t>
          </a:r>
          <a:r>
            <a:rPr lang="cs-CZ" dirty="0" err="1"/>
            <a:t>into</a:t>
          </a:r>
          <a:r>
            <a:rPr lang="cs-CZ" dirty="0"/>
            <a:t> a </a:t>
          </a:r>
          <a:r>
            <a:rPr lang="cs-CZ" dirty="0" err="1"/>
            <a:t>dataframe</a:t>
          </a:r>
          <a:endParaRPr lang="en-GB" dirty="0"/>
        </a:p>
      </dgm:t>
    </dgm:pt>
    <dgm:pt modelId="{A3705013-90B7-43EA-B1CB-59427765D764}" type="parTrans" cxnId="{8059CEE0-FC68-4A0F-A251-1E226DDF48B5}">
      <dgm:prSet/>
      <dgm:spPr/>
      <dgm:t>
        <a:bodyPr/>
        <a:lstStyle/>
        <a:p>
          <a:endParaRPr lang="en-GB"/>
        </a:p>
      </dgm:t>
    </dgm:pt>
    <dgm:pt modelId="{196E8799-C903-40A8-8604-A290E4A04E9A}" type="sibTrans" cxnId="{8059CEE0-FC68-4A0F-A251-1E226DDF48B5}">
      <dgm:prSet/>
      <dgm:spPr/>
      <dgm:t>
        <a:bodyPr/>
        <a:lstStyle/>
        <a:p>
          <a:endParaRPr lang="en-GB"/>
        </a:p>
      </dgm:t>
    </dgm:pt>
    <dgm:pt modelId="{68AAC4DF-37CB-49B2-A348-529340DADF7D}" type="pres">
      <dgm:prSet presAssocID="{CA3DDCFE-C677-474D-888F-77D989426CA0}" presName="linearFlow" presStyleCnt="0">
        <dgm:presLayoutVars>
          <dgm:dir/>
          <dgm:animLvl val="lvl"/>
          <dgm:resizeHandles val="exact"/>
        </dgm:presLayoutVars>
      </dgm:prSet>
      <dgm:spPr/>
    </dgm:pt>
    <dgm:pt modelId="{F6F03951-9A55-4099-BE29-06956383938E}" type="pres">
      <dgm:prSet presAssocID="{78B611C3-A837-4355-B7E5-1F0C776A456A}" presName="composite" presStyleCnt="0"/>
      <dgm:spPr/>
    </dgm:pt>
    <dgm:pt modelId="{18A693A6-CC7B-42A5-9E84-77EDC7E839CF}" type="pres">
      <dgm:prSet presAssocID="{78B611C3-A837-4355-B7E5-1F0C776A456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988EF4E-F111-445A-AFC7-9098EC1C5BCE}" type="pres">
      <dgm:prSet presAssocID="{78B611C3-A837-4355-B7E5-1F0C776A456A}" presName="parSh" presStyleLbl="node1" presStyleIdx="0" presStyleCnt="3"/>
      <dgm:spPr/>
    </dgm:pt>
    <dgm:pt modelId="{7CD971B5-EBB4-48BD-A255-B43CC88A9857}" type="pres">
      <dgm:prSet presAssocID="{78B611C3-A837-4355-B7E5-1F0C776A456A}" presName="desTx" presStyleLbl="fgAcc1" presStyleIdx="0" presStyleCnt="3">
        <dgm:presLayoutVars>
          <dgm:bulletEnabled val="1"/>
        </dgm:presLayoutVars>
      </dgm:prSet>
      <dgm:spPr/>
    </dgm:pt>
    <dgm:pt modelId="{98F5BACF-1AB9-4485-9AE4-23D15401F63D}" type="pres">
      <dgm:prSet presAssocID="{789D8CA1-A92F-4205-ADF2-8B8004B56B6A}" presName="sibTrans" presStyleLbl="sibTrans2D1" presStyleIdx="0" presStyleCnt="2"/>
      <dgm:spPr/>
    </dgm:pt>
    <dgm:pt modelId="{44927AFF-8139-4EA3-80A9-5F99217DE481}" type="pres">
      <dgm:prSet presAssocID="{789D8CA1-A92F-4205-ADF2-8B8004B56B6A}" presName="connTx" presStyleLbl="sibTrans2D1" presStyleIdx="0" presStyleCnt="2"/>
      <dgm:spPr/>
    </dgm:pt>
    <dgm:pt modelId="{0D1E1694-692E-450B-84EE-704573B864F7}" type="pres">
      <dgm:prSet presAssocID="{345324FE-2583-4BF6-847B-D6B9BBFF8F4A}" presName="composite" presStyleCnt="0"/>
      <dgm:spPr/>
    </dgm:pt>
    <dgm:pt modelId="{17A3AAFA-F48C-434A-925B-C352E53A0069}" type="pres">
      <dgm:prSet presAssocID="{345324FE-2583-4BF6-847B-D6B9BBFF8F4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CAF74CD-47A4-4FD9-A758-4D4E25906E3E}" type="pres">
      <dgm:prSet presAssocID="{345324FE-2583-4BF6-847B-D6B9BBFF8F4A}" presName="parSh" presStyleLbl="node1" presStyleIdx="1" presStyleCnt="3"/>
      <dgm:spPr/>
    </dgm:pt>
    <dgm:pt modelId="{25EB9C9C-759C-412E-AB12-3FFEA8FCF7E7}" type="pres">
      <dgm:prSet presAssocID="{345324FE-2583-4BF6-847B-D6B9BBFF8F4A}" presName="desTx" presStyleLbl="fgAcc1" presStyleIdx="1" presStyleCnt="3">
        <dgm:presLayoutVars>
          <dgm:bulletEnabled val="1"/>
        </dgm:presLayoutVars>
      </dgm:prSet>
      <dgm:spPr/>
    </dgm:pt>
    <dgm:pt modelId="{182F7570-85C1-448A-9C01-98DBEF2951B2}" type="pres">
      <dgm:prSet presAssocID="{3392770D-9033-482D-8D36-0CD4EEB68F88}" presName="sibTrans" presStyleLbl="sibTrans2D1" presStyleIdx="1" presStyleCnt="2"/>
      <dgm:spPr/>
    </dgm:pt>
    <dgm:pt modelId="{30C0C4A0-1184-47B5-B872-CF13B6BFD02B}" type="pres">
      <dgm:prSet presAssocID="{3392770D-9033-482D-8D36-0CD4EEB68F88}" presName="connTx" presStyleLbl="sibTrans2D1" presStyleIdx="1" presStyleCnt="2"/>
      <dgm:spPr/>
    </dgm:pt>
    <dgm:pt modelId="{B1DC8603-7B04-4AAD-816B-0C2700C123A2}" type="pres">
      <dgm:prSet presAssocID="{8A0BAFDD-0298-4DA0-8749-90425226C8D9}" presName="composite" presStyleCnt="0"/>
      <dgm:spPr/>
    </dgm:pt>
    <dgm:pt modelId="{1ED7C01E-EB86-4397-A9DE-D0FE09793A3C}" type="pres">
      <dgm:prSet presAssocID="{8A0BAFDD-0298-4DA0-8749-90425226C8D9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672F5BB2-7BD6-4C38-890D-3B9A3E714543}" type="pres">
      <dgm:prSet presAssocID="{8A0BAFDD-0298-4DA0-8749-90425226C8D9}" presName="parSh" presStyleLbl="node1" presStyleIdx="2" presStyleCnt="3"/>
      <dgm:spPr/>
    </dgm:pt>
    <dgm:pt modelId="{A086B5AA-C19B-4DBF-91B2-C03EE5BF0A7A}" type="pres">
      <dgm:prSet presAssocID="{8A0BAFDD-0298-4DA0-8749-90425226C8D9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BF24061-4F11-4CAA-9012-6A826DBC4357}" type="presOf" srcId="{A82403CC-C4D3-4632-9094-E66A0126E24C}" destId="{25EB9C9C-759C-412E-AB12-3FFEA8FCF7E7}" srcOrd="0" destOrd="0" presId="urn:microsoft.com/office/officeart/2005/8/layout/process3"/>
    <dgm:cxn modelId="{92EC5165-8503-468D-96DA-AEF050BD3048}" type="presOf" srcId="{A273BFEE-C1A2-4145-AFA0-8BA7BA18A122}" destId="{7CD971B5-EBB4-48BD-A255-B43CC88A9857}" srcOrd="0" destOrd="0" presId="urn:microsoft.com/office/officeart/2005/8/layout/process3"/>
    <dgm:cxn modelId="{DCE06348-F098-475C-A091-C8F73BAC3E2D}" type="presOf" srcId="{78B611C3-A837-4355-B7E5-1F0C776A456A}" destId="{A988EF4E-F111-445A-AFC7-9098EC1C5BCE}" srcOrd="1" destOrd="0" presId="urn:microsoft.com/office/officeart/2005/8/layout/process3"/>
    <dgm:cxn modelId="{61C3536E-BF1B-413F-844C-07A717CE46E3}" type="presOf" srcId="{8A0BAFDD-0298-4DA0-8749-90425226C8D9}" destId="{672F5BB2-7BD6-4C38-890D-3B9A3E714543}" srcOrd="1" destOrd="0" presId="urn:microsoft.com/office/officeart/2005/8/layout/process3"/>
    <dgm:cxn modelId="{1565C06F-7172-45BF-9CF2-0F50752C15E6}" type="presOf" srcId="{CA3DDCFE-C677-474D-888F-77D989426CA0}" destId="{68AAC4DF-37CB-49B2-A348-529340DADF7D}" srcOrd="0" destOrd="0" presId="urn:microsoft.com/office/officeart/2005/8/layout/process3"/>
    <dgm:cxn modelId="{41979172-CB0C-41A5-8F38-3D562DE514D8}" srcId="{CA3DDCFE-C677-474D-888F-77D989426CA0}" destId="{78B611C3-A837-4355-B7E5-1F0C776A456A}" srcOrd="0" destOrd="0" parTransId="{EC965EDC-0378-41DF-A3AF-4A3DADA4C87F}" sibTransId="{789D8CA1-A92F-4205-ADF2-8B8004B56B6A}"/>
    <dgm:cxn modelId="{F408B380-D340-4581-A223-1A07CC58EA53}" type="presOf" srcId="{345324FE-2583-4BF6-847B-D6B9BBFF8F4A}" destId="{17A3AAFA-F48C-434A-925B-C352E53A0069}" srcOrd="0" destOrd="0" presId="urn:microsoft.com/office/officeart/2005/8/layout/process3"/>
    <dgm:cxn modelId="{A0538892-F11A-4BAB-9616-BA8A3A2578A6}" type="presOf" srcId="{789D8CA1-A92F-4205-ADF2-8B8004B56B6A}" destId="{98F5BACF-1AB9-4485-9AE4-23D15401F63D}" srcOrd="0" destOrd="0" presId="urn:microsoft.com/office/officeart/2005/8/layout/process3"/>
    <dgm:cxn modelId="{C8B33D94-E636-4659-9D74-DC04257745C2}" type="presOf" srcId="{8A0BAFDD-0298-4DA0-8749-90425226C8D9}" destId="{1ED7C01E-EB86-4397-A9DE-D0FE09793A3C}" srcOrd="0" destOrd="0" presId="urn:microsoft.com/office/officeart/2005/8/layout/process3"/>
    <dgm:cxn modelId="{0D1EAE9C-A094-49E1-8810-F41C7F9DACFE}" type="presOf" srcId="{78B611C3-A837-4355-B7E5-1F0C776A456A}" destId="{18A693A6-CC7B-42A5-9E84-77EDC7E839CF}" srcOrd="0" destOrd="0" presId="urn:microsoft.com/office/officeart/2005/8/layout/process3"/>
    <dgm:cxn modelId="{F37BEC9C-6715-41B7-A937-C54F0CC4D805}" type="presOf" srcId="{84D408D4-E8B6-4E86-A6AA-8BFACBCC1B78}" destId="{A086B5AA-C19B-4DBF-91B2-C03EE5BF0A7A}" srcOrd="0" destOrd="0" presId="urn:microsoft.com/office/officeart/2005/8/layout/process3"/>
    <dgm:cxn modelId="{DA2CB4AC-D0C1-4AEA-9B5C-BBC93FA2C24A}" srcId="{CA3DDCFE-C677-474D-888F-77D989426CA0}" destId="{345324FE-2583-4BF6-847B-D6B9BBFF8F4A}" srcOrd="1" destOrd="0" parTransId="{11EB67C1-D788-4F76-BA71-12342CAFEFE0}" sibTransId="{3392770D-9033-482D-8D36-0CD4EEB68F88}"/>
    <dgm:cxn modelId="{795070B3-B422-4EE1-A0A9-934DB3E18E13}" srcId="{345324FE-2583-4BF6-847B-D6B9BBFF8F4A}" destId="{A82403CC-C4D3-4632-9094-E66A0126E24C}" srcOrd="0" destOrd="0" parTransId="{7D0B13CF-397E-420A-B4E2-811EBA0DAC0F}" sibTransId="{FCD01C46-7221-4BAA-8D18-1017FA220F98}"/>
    <dgm:cxn modelId="{4E3A06B6-3F1E-484A-8609-E98C07996DB2}" srcId="{CA3DDCFE-C677-474D-888F-77D989426CA0}" destId="{8A0BAFDD-0298-4DA0-8749-90425226C8D9}" srcOrd="2" destOrd="0" parTransId="{6324B8DA-D4BE-4EE3-BDF3-CD22E134A72D}" sibTransId="{D0E0E5E1-5FD5-4DA8-96A7-3FADAF1FA48D}"/>
    <dgm:cxn modelId="{0281A9CB-3451-47F9-9F4B-66DA0686EB92}" type="presOf" srcId="{3392770D-9033-482D-8D36-0CD4EEB68F88}" destId="{30C0C4A0-1184-47B5-B872-CF13B6BFD02B}" srcOrd="1" destOrd="0" presId="urn:microsoft.com/office/officeart/2005/8/layout/process3"/>
    <dgm:cxn modelId="{1D58D1DE-486B-456D-82CF-9919314A159C}" type="presOf" srcId="{3392770D-9033-482D-8D36-0CD4EEB68F88}" destId="{182F7570-85C1-448A-9C01-98DBEF2951B2}" srcOrd="0" destOrd="0" presId="urn:microsoft.com/office/officeart/2005/8/layout/process3"/>
    <dgm:cxn modelId="{8059CEE0-FC68-4A0F-A251-1E226DDF48B5}" srcId="{8A0BAFDD-0298-4DA0-8749-90425226C8D9}" destId="{84D408D4-E8B6-4E86-A6AA-8BFACBCC1B78}" srcOrd="0" destOrd="0" parTransId="{A3705013-90B7-43EA-B1CB-59427765D764}" sibTransId="{196E8799-C903-40A8-8604-A290E4A04E9A}"/>
    <dgm:cxn modelId="{6E1F04E1-0721-4749-88A2-EB3AA4EB83D6}" srcId="{78B611C3-A837-4355-B7E5-1F0C776A456A}" destId="{A273BFEE-C1A2-4145-AFA0-8BA7BA18A122}" srcOrd="0" destOrd="0" parTransId="{662D8A17-018A-41E8-8117-EAA975643216}" sibTransId="{E2717DA4-CAC1-41EF-98BB-6B3D83A3EFDC}"/>
    <dgm:cxn modelId="{6A0131EC-C9FC-4FB3-8674-954C03BA2981}" type="presOf" srcId="{345324FE-2583-4BF6-847B-D6B9BBFF8F4A}" destId="{8CAF74CD-47A4-4FD9-A758-4D4E25906E3E}" srcOrd="1" destOrd="0" presId="urn:microsoft.com/office/officeart/2005/8/layout/process3"/>
    <dgm:cxn modelId="{5F884DF2-35E7-486A-99E7-5544E5EB05F6}" type="presOf" srcId="{789D8CA1-A92F-4205-ADF2-8B8004B56B6A}" destId="{44927AFF-8139-4EA3-80A9-5F99217DE481}" srcOrd="1" destOrd="0" presId="urn:microsoft.com/office/officeart/2005/8/layout/process3"/>
    <dgm:cxn modelId="{7B1DB9BA-10B8-444B-9B4A-6190F0BC8A19}" type="presParOf" srcId="{68AAC4DF-37CB-49B2-A348-529340DADF7D}" destId="{F6F03951-9A55-4099-BE29-06956383938E}" srcOrd="0" destOrd="0" presId="urn:microsoft.com/office/officeart/2005/8/layout/process3"/>
    <dgm:cxn modelId="{B4C37170-97E0-4693-B6A9-D8B91C6788BE}" type="presParOf" srcId="{F6F03951-9A55-4099-BE29-06956383938E}" destId="{18A693A6-CC7B-42A5-9E84-77EDC7E839CF}" srcOrd="0" destOrd="0" presId="urn:microsoft.com/office/officeart/2005/8/layout/process3"/>
    <dgm:cxn modelId="{49E850D6-D586-498A-A3A8-0E28DF992E44}" type="presParOf" srcId="{F6F03951-9A55-4099-BE29-06956383938E}" destId="{A988EF4E-F111-445A-AFC7-9098EC1C5BCE}" srcOrd="1" destOrd="0" presId="urn:microsoft.com/office/officeart/2005/8/layout/process3"/>
    <dgm:cxn modelId="{3229CC3C-4848-4FAD-9D0B-B0F4558FF583}" type="presParOf" srcId="{F6F03951-9A55-4099-BE29-06956383938E}" destId="{7CD971B5-EBB4-48BD-A255-B43CC88A9857}" srcOrd="2" destOrd="0" presId="urn:microsoft.com/office/officeart/2005/8/layout/process3"/>
    <dgm:cxn modelId="{866114F9-4E1D-45AC-9E19-4E136DC1C7AA}" type="presParOf" srcId="{68AAC4DF-37CB-49B2-A348-529340DADF7D}" destId="{98F5BACF-1AB9-4485-9AE4-23D15401F63D}" srcOrd="1" destOrd="0" presId="urn:microsoft.com/office/officeart/2005/8/layout/process3"/>
    <dgm:cxn modelId="{7F048EA5-B930-4941-9CB6-1FA416A65DE7}" type="presParOf" srcId="{98F5BACF-1AB9-4485-9AE4-23D15401F63D}" destId="{44927AFF-8139-4EA3-80A9-5F99217DE481}" srcOrd="0" destOrd="0" presId="urn:microsoft.com/office/officeart/2005/8/layout/process3"/>
    <dgm:cxn modelId="{C8A0DC07-FE90-41DB-9F08-B2F2C17FAEC0}" type="presParOf" srcId="{68AAC4DF-37CB-49B2-A348-529340DADF7D}" destId="{0D1E1694-692E-450B-84EE-704573B864F7}" srcOrd="2" destOrd="0" presId="urn:microsoft.com/office/officeart/2005/8/layout/process3"/>
    <dgm:cxn modelId="{E89A6109-FC12-45BB-96A2-AEF7146B1671}" type="presParOf" srcId="{0D1E1694-692E-450B-84EE-704573B864F7}" destId="{17A3AAFA-F48C-434A-925B-C352E53A0069}" srcOrd="0" destOrd="0" presId="urn:microsoft.com/office/officeart/2005/8/layout/process3"/>
    <dgm:cxn modelId="{3D23F0FC-9489-4134-8EB2-923EEE279071}" type="presParOf" srcId="{0D1E1694-692E-450B-84EE-704573B864F7}" destId="{8CAF74CD-47A4-4FD9-A758-4D4E25906E3E}" srcOrd="1" destOrd="0" presId="urn:microsoft.com/office/officeart/2005/8/layout/process3"/>
    <dgm:cxn modelId="{D7F0D2F2-833F-4E39-A88C-2A72C4243F6C}" type="presParOf" srcId="{0D1E1694-692E-450B-84EE-704573B864F7}" destId="{25EB9C9C-759C-412E-AB12-3FFEA8FCF7E7}" srcOrd="2" destOrd="0" presId="urn:microsoft.com/office/officeart/2005/8/layout/process3"/>
    <dgm:cxn modelId="{704A7991-3419-4EAE-B878-5C1E58BE2B71}" type="presParOf" srcId="{68AAC4DF-37CB-49B2-A348-529340DADF7D}" destId="{182F7570-85C1-448A-9C01-98DBEF2951B2}" srcOrd="3" destOrd="0" presId="urn:microsoft.com/office/officeart/2005/8/layout/process3"/>
    <dgm:cxn modelId="{ED129FBB-1E69-43DD-AD9A-3FFF6B6B395D}" type="presParOf" srcId="{182F7570-85C1-448A-9C01-98DBEF2951B2}" destId="{30C0C4A0-1184-47B5-B872-CF13B6BFD02B}" srcOrd="0" destOrd="0" presId="urn:microsoft.com/office/officeart/2005/8/layout/process3"/>
    <dgm:cxn modelId="{4679D184-3030-42FF-8219-1DAB8EAF14E1}" type="presParOf" srcId="{68AAC4DF-37CB-49B2-A348-529340DADF7D}" destId="{B1DC8603-7B04-4AAD-816B-0C2700C123A2}" srcOrd="4" destOrd="0" presId="urn:microsoft.com/office/officeart/2005/8/layout/process3"/>
    <dgm:cxn modelId="{42C1B9DF-0279-4481-B0EC-27E07D4D87F6}" type="presParOf" srcId="{B1DC8603-7B04-4AAD-816B-0C2700C123A2}" destId="{1ED7C01E-EB86-4397-A9DE-D0FE09793A3C}" srcOrd="0" destOrd="0" presId="urn:microsoft.com/office/officeart/2005/8/layout/process3"/>
    <dgm:cxn modelId="{8FD7880B-ADD4-4323-9C20-68BBECEF0B67}" type="presParOf" srcId="{B1DC8603-7B04-4AAD-816B-0C2700C123A2}" destId="{672F5BB2-7BD6-4C38-890D-3B9A3E714543}" srcOrd="1" destOrd="0" presId="urn:microsoft.com/office/officeart/2005/8/layout/process3"/>
    <dgm:cxn modelId="{56D12268-173A-48AD-85C8-8EB7FCBC8634}" type="presParOf" srcId="{B1DC8603-7B04-4AAD-816B-0C2700C123A2}" destId="{A086B5AA-C19B-4DBF-91B2-C03EE5BF0A7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3DDCFE-C677-474D-888F-77D989426CA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8B611C3-A837-4355-B7E5-1F0C776A456A}">
      <dgm:prSet phldrT="[Text]"/>
      <dgm:spPr/>
      <dgm:t>
        <a:bodyPr/>
        <a:lstStyle/>
        <a:p>
          <a:r>
            <a:rPr lang="cs-CZ" dirty="0" err="1"/>
            <a:t>Understand</a:t>
          </a:r>
          <a:r>
            <a:rPr lang="cs-CZ" dirty="0"/>
            <a:t> </a:t>
          </a:r>
          <a:r>
            <a:rPr lang="cs-CZ" dirty="0" err="1"/>
            <a:t>your</a:t>
          </a:r>
          <a:r>
            <a:rPr lang="cs-CZ" dirty="0"/>
            <a:t> data</a:t>
          </a:r>
          <a:endParaRPr lang="en-GB" dirty="0"/>
        </a:p>
      </dgm:t>
    </dgm:pt>
    <dgm:pt modelId="{EC965EDC-0378-41DF-A3AF-4A3DADA4C87F}" type="parTrans" cxnId="{41979172-CB0C-41A5-8F38-3D562DE514D8}">
      <dgm:prSet/>
      <dgm:spPr/>
      <dgm:t>
        <a:bodyPr/>
        <a:lstStyle/>
        <a:p>
          <a:endParaRPr lang="en-GB"/>
        </a:p>
      </dgm:t>
    </dgm:pt>
    <dgm:pt modelId="{789D8CA1-A92F-4205-ADF2-8B8004B56B6A}" type="sibTrans" cxnId="{41979172-CB0C-41A5-8F38-3D562DE514D8}">
      <dgm:prSet/>
      <dgm:spPr/>
      <dgm:t>
        <a:bodyPr/>
        <a:lstStyle/>
        <a:p>
          <a:endParaRPr lang="en-GB"/>
        </a:p>
      </dgm:t>
    </dgm:pt>
    <dgm:pt modelId="{A273BFEE-C1A2-4145-AFA0-8BA7BA18A122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pandas</a:t>
          </a:r>
          <a:r>
            <a:rPr lang="cs-CZ" dirty="0"/>
            <a:t> </a:t>
          </a:r>
          <a:r>
            <a:rPr lang="cs-CZ" dirty="0" err="1"/>
            <a:t>functions</a:t>
          </a:r>
          <a:r>
            <a:rPr lang="cs-CZ" dirty="0"/>
            <a:t> to </a:t>
          </a:r>
          <a:r>
            <a:rPr lang="cs-CZ" dirty="0" err="1"/>
            <a:t>get</a:t>
          </a:r>
          <a:r>
            <a:rPr lang="cs-CZ" dirty="0"/>
            <a:t> basic </a:t>
          </a:r>
          <a:r>
            <a:rPr lang="cs-CZ" dirty="0" err="1"/>
            <a:t>understanding</a:t>
          </a:r>
          <a:r>
            <a:rPr lang="cs-CZ" dirty="0"/>
            <a:t> </a:t>
          </a:r>
          <a:r>
            <a:rPr lang="cs-CZ" dirty="0" err="1"/>
            <a:t>of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 </a:t>
          </a:r>
          <a:r>
            <a:rPr lang="cs-CZ" dirty="0" err="1"/>
            <a:t>structure</a:t>
          </a:r>
          <a:endParaRPr lang="en-GB" dirty="0"/>
        </a:p>
      </dgm:t>
    </dgm:pt>
    <dgm:pt modelId="{662D8A17-018A-41E8-8117-EAA975643216}" type="parTrans" cxnId="{6E1F04E1-0721-4749-88A2-EB3AA4EB83D6}">
      <dgm:prSet/>
      <dgm:spPr/>
      <dgm:t>
        <a:bodyPr/>
        <a:lstStyle/>
        <a:p>
          <a:endParaRPr lang="en-GB"/>
        </a:p>
      </dgm:t>
    </dgm:pt>
    <dgm:pt modelId="{E2717DA4-CAC1-41EF-98BB-6B3D83A3EFDC}" type="sibTrans" cxnId="{6E1F04E1-0721-4749-88A2-EB3AA4EB83D6}">
      <dgm:prSet/>
      <dgm:spPr/>
      <dgm:t>
        <a:bodyPr/>
        <a:lstStyle/>
        <a:p>
          <a:endParaRPr lang="en-GB"/>
        </a:p>
      </dgm:t>
    </dgm:pt>
    <dgm:pt modelId="{345324FE-2583-4BF6-847B-D6B9BBFF8F4A}">
      <dgm:prSet phldrT="[Text]"/>
      <dgm:spPr/>
      <dgm:t>
        <a:bodyPr/>
        <a:lstStyle/>
        <a:p>
          <a:r>
            <a:rPr lang="cs-CZ" dirty="0" err="1"/>
            <a:t>Deal</a:t>
          </a:r>
          <a:r>
            <a:rPr lang="cs-CZ" dirty="0"/>
            <a:t> </a:t>
          </a:r>
          <a:r>
            <a:rPr lang="cs-CZ" dirty="0" err="1"/>
            <a:t>with</a:t>
          </a:r>
          <a:r>
            <a:rPr lang="cs-CZ" dirty="0"/>
            <a:t> NA </a:t>
          </a:r>
          <a:r>
            <a:rPr lang="cs-CZ" dirty="0" err="1"/>
            <a:t>values</a:t>
          </a:r>
          <a:endParaRPr lang="en-GB" dirty="0"/>
        </a:p>
      </dgm:t>
    </dgm:pt>
    <dgm:pt modelId="{11EB67C1-D788-4F76-BA71-12342CAFEFE0}" type="parTrans" cxnId="{DA2CB4AC-D0C1-4AEA-9B5C-BBC93FA2C24A}">
      <dgm:prSet/>
      <dgm:spPr/>
      <dgm:t>
        <a:bodyPr/>
        <a:lstStyle/>
        <a:p>
          <a:endParaRPr lang="en-GB"/>
        </a:p>
      </dgm:t>
    </dgm:pt>
    <dgm:pt modelId="{3392770D-9033-482D-8D36-0CD4EEB68F88}" type="sibTrans" cxnId="{DA2CB4AC-D0C1-4AEA-9B5C-BBC93FA2C24A}">
      <dgm:prSet/>
      <dgm:spPr/>
      <dgm:t>
        <a:bodyPr/>
        <a:lstStyle/>
        <a:p>
          <a:endParaRPr lang="en-GB"/>
        </a:p>
      </dgm:t>
    </dgm:pt>
    <dgm:pt modelId="{A82403CC-C4D3-4632-9094-E66A0126E24C}">
      <dgm:prSet phldrT="[Text]"/>
      <dgm:spPr/>
      <dgm:t>
        <a:bodyPr/>
        <a:lstStyle/>
        <a:p>
          <a:r>
            <a:rPr lang="cs-CZ" dirty="0"/>
            <a:t>Drop </a:t>
          </a:r>
          <a:r>
            <a:rPr lang="cs-CZ" dirty="0" err="1"/>
            <a:t>unnecessary</a:t>
          </a:r>
          <a:r>
            <a:rPr lang="cs-CZ" dirty="0"/>
            <a:t> </a:t>
          </a:r>
          <a:r>
            <a:rPr lang="cs-CZ" dirty="0" err="1"/>
            <a:t>null</a:t>
          </a:r>
          <a:r>
            <a:rPr lang="cs-CZ" dirty="0"/>
            <a:t> </a:t>
          </a:r>
          <a:r>
            <a:rPr lang="cs-CZ" dirty="0" err="1"/>
            <a:t>values</a:t>
          </a:r>
          <a:r>
            <a:rPr lang="cs-CZ" dirty="0"/>
            <a:t> </a:t>
          </a:r>
          <a:r>
            <a:rPr lang="cs-CZ" dirty="0" err="1"/>
            <a:t>or</a:t>
          </a:r>
          <a:r>
            <a:rPr lang="cs-CZ" dirty="0"/>
            <a:t> </a:t>
          </a:r>
          <a:r>
            <a:rPr lang="cs-CZ" dirty="0" err="1"/>
            <a:t>transform</a:t>
          </a:r>
          <a:r>
            <a:rPr lang="cs-CZ" dirty="0"/>
            <a:t> </a:t>
          </a:r>
          <a:r>
            <a:rPr lang="cs-CZ" dirty="0" err="1"/>
            <a:t>them</a:t>
          </a:r>
          <a:r>
            <a:rPr lang="cs-CZ" dirty="0"/>
            <a:t> </a:t>
          </a:r>
          <a:r>
            <a:rPr lang="cs-CZ" dirty="0" err="1"/>
            <a:t>into</a:t>
          </a:r>
          <a:r>
            <a:rPr lang="cs-CZ" dirty="0"/>
            <a:t> </a:t>
          </a:r>
          <a:r>
            <a:rPr lang="cs-CZ" dirty="0" err="1"/>
            <a:t>averages</a:t>
          </a:r>
          <a:endParaRPr lang="en-GB" dirty="0"/>
        </a:p>
      </dgm:t>
    </dgm:pt>
    <dgm:pt modelId="{7D0B13CF-397E-420A-B4E2-811EBA0DAC0F}" type="parTrans" cxnId="{795070B3-B422-4EE1-A0A9-934DB3E18E13}">
      <dgm:prSet/>
      <dgm:spPr/>
      <dgm:t>
        <a:bodyPr/>
        <a:lstStyle/>
        <a:p>
          <a:endParaRPr lang="en-GB"/>
        </a:p>
      </dgm:t>
    </dgm:pt>
    <dgm:pt modelId="{FCD01C46-7221-4BAA-8D18-1017FA220F98}" type="sibTrans" cxnId="{795070B3-B422-4EE1-A0A9-934DB3E18E13}">
      <dgm:prSet/>
      <dgm:spPr/>
      <dgm:t>
        <a:bodyPr/>
        <a:lstStyle/>
        <a:p>
          <a:endParaRPr lang="en-GB"/>
        </a:p>
      </dgm:t>
    </dgm:pt>
    <dgm:pt modelId="{8A0BAFDD-0298-4DA0-8749-90425226C8D9}">
      <dgm:prSet phldrT="[Text]"/>
      <dgm:spPr/>
      <dgm:t>
        <a:bodyPr/>
        <a:lstStyle/>
        <a:p>
          <a:r>
            <a:rPr lang="cs-CZ" dirty="0" err="1"/>
            <a:t>Create</a:t>
          </a:r>
          <a:r>
            <a:rPr lang="cs-CZ" dirty="0"/>
            <a:t> </a:t>
          </a:r>
          <a:r>
            <a:rPr lang="cs-CZ" dirty="0" err="1"/>
            <a:t>class</a:t>
          </a:r>
          <a:r>
            <a:rPr lang="cs-CZ" dirty="0"/>
            <a:t> </a:t>
          </a:r>
          <a:r>
            <a:rPr lang="cs-CZ" dirty="0" err="1"/>
            <a:t>column</a:t>
          </a:r>
          <a:endParaRPr lang="en-GB" dirty="0"/>
        </a:p>
      </dgm:t>
    </dgm:pt>
    <dgm:pt modelId="{6324B8DA-D4BE-4EE3-BDF3-CD22E134A72D}" type="parTrans" cxnId="{4E3A06B6-3F1E-484A-8609-E98C07996DB2}">
      <dgm:prSet/>
      <dgm:spPr/>
      <dgm:t>
        <a:bodyPr/>
        <a:lstStyle/>
        <a:p>
          <a:endParaRPr lang="en-GB"/>
        </a:p>
      </dgm:t>
    </dgm:pt>
    <dgm:pt modelId="{D0E0E5E1-5FD5-4DA8-96A7-3FADAF1FA48D}" type="sibTrans" cxnId="{4E3A06B6-3F1E-484A-8609-E98C07996DB2}">
      <dgm:prSet/>
      <dgm:spPr/>
      <dgm:t>
        <a:bodyPr/>
        <a:lstStyle/>
        <a:p>
          <a:endParaRPr lang="en-GB"/>
        </a:p>
      </dgm:t>
    </dgm:pt>
    <dgm:pt modelId="{84D408D4-E8B6-4E86-A6AA-8BFACBCC1B78}">
      <dgm:prSet phldrT="[Text]"/>
      <dgm:spPr/>
      <dgm:t>
        <a:bodyPr/>
        <a:lstStyle/>
        <a:p>
          <a:r>
            <a:rPr lang="cs-CZ" dirty="0" err="1"/>
            <a:t>Create</a:t>
          </a:r>
          <a:r>
            <a:rPr lang="cs-CZ" dirty="0"/>
            <a:t> a </a:t>
          </a:r>
          <a:r>
            <a:rPr lang="cs-CZ" dirty="0" err="1"/>
            <a:t>new</a:t>
          </a:r>
          <a:r>
            <a:rPr lang="cs-CZ" dirty="0"/>
            <a:t> </a:t>
          </a:r>
          <a:r>
            <a:rPr lang="cs-CZ" dirty="0" err="1"/>
            <a:t>column</a:t>
          </a:r>
          <a:r>
            <a:rPr lang="cs-CZ" dirty="0"/>
            <a:t> </a:t>
          </a:r>
          <a:r>
            <a:rPr lang="cs-CZ" dirty="0" err="1"/>
            <a:t>that</a:t>
          </a:r>
          <a:r>
            <a:rPr lang="cs-CZ" dirty="0"/>
            <a:t> </a:t>
          </a:r>
          <a:r>
            <a:rPr lang="cs-CZ" dirty="0" err="1"/>
            <a:t>contains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info</a:t>
          </a:r>
          <a:r>
            <a:rPr lang="cs-CZ" dirty="0"/>
            <a:t> on </a:t>
          </a:r>
          <a:r>
            <a:rPr lang="cs-CZ" dirty="0" err="1"/>
            <a:t>success</a:t>
          </a:r>
          <a:r>
            <a:rPr lang="cs-CZ" dirty="0"/>
            <a:t> </a:t>
          </a:r>
          <a:r>
            <a:rPr lang="cs-CZ" dirty="0" err="1"/>
            <a:t>of</a:t>
          </a:r>
          <a:r>
            <a:rPr lang="cs-CZ" dirty="0"/>
            <a:t> </a:t>
          </a:r>
          <a:r>
            <a:rPr lang="cs-CZ" dirty="0" err="1"/>
            <a:t>launch</a:t>
          </a:r>
          <a:endParaRPr lang="en-GB" dirty="0"/>
        </a:p>
      </dgm:t>
    </dgm:pt>
    <dgm:pt modelId="{A3705013-90B7-43EA-B1CB-59427765D764}" type="parTrans" cxnId="{8059CEE0-FC68-4A0F-A251-1E226DDF48B5}">
      <dgm:prSet/>
      <dgm:spPr/>
      <dgm:t>
        <a:bodyPr/>
        <a:lstStyle/>
        <a:p>
          <a:endParaRPr lang="en-GB"/>
        </a:p>
      </dgm:t>
    </dgm:pt>
    <dgm:pt modelId="{196E8799-C903-40A8-8604-A290E4A04E9A}" type="sibTrans" cxnId="{8059CEE0-FC68-4A0F-A251-1E226DDF48B5}">
      <dgm:prSet/>
      <dgm:spPr/>
      <dgm:t>
        <a:bodyPr/>
        <a:lstStyle/>
        <a:p>
          <a:endParaRPr lang="en-GB"/>
        </a:p>
      </dgm:t>
    </dgm:pt>
    <dgm:pt modelId="{68AAC4DF-37CB-49B2-A348-529340DADF7D}" type="pres">
      <dgm:prSet presAssocID="{CA3DDCFE-C677-474D-888F-77D989426CA0}" presName="linearFlow" presStyleCnt="0">
        <dgm:presLayoutVars>
          <dgm:dir/>
          <dgm:animLvl val="lvl"/>
          <dgm:resizeHandles val="exact"/>
        </dgm:presLayoutVars>
      </dgm:prSet>
      <dgm:spPr/>
    </dgm:pt>
    <dgm:pt modelId="{F6F03951-9A55-4099-BE29-06956383938E}" type="pres">
      <dgm:prSet presAssocID="{78B611C3-A837-4355-B7E5-1F0C776A456A}" presName="composite" presStyleCnt="0"/>
      <dgm:spPr/>
    </dgm:pt>
    <dgm:pt modelId="{18A693A6-CC7B-42A5-9E84-77EDC7E839CF}" type="pres">
      <dgm:prSet presAssocID="{78B611C3-A837-4355-B7E5-1F0C776A456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988EF4E-F111-445A-AFC7-9098EC1C5BCE}" type="pres">
      <dgm:prSet presAssocID="{78B611C3-A837-4355-B7E5-1F0C776A456A}" presName="parSh" presStyleLbl="node1" presStyleIdx="0" presStyleCnt="3"/>
      <dgm:spPr/>
    </dgm:pt>
    <dgm:pt modelId="{7CD971B5-EBB4-48BD-A255-B43CC88A9857}" type="pres">
      <dgm:prSet presAssocID="{78B611C3-A837-4355-B7E5-1F0C776A456A}" presName="desTx" presStyleLbl="fgAcc1" presStyleIdx="0" presStyleCnt="3">
        <dgm:presLayoutVars>
          <dgm:bulletEnabled val="1"/>
        </dgm:presLayoutVars>
      </dgm:prSet>
      <dgm:spPr/>
    </dgm:pt>
    <dgm:pt modelId="{98F5BACF-1AB9-4485-9AE4-23D15401F63D}" type="pres">
      <dgm:prSet presAssocID="{789D8CA1-A92F-4205-ADF2-8B8004B56B6A}" presName="sibTrans" presStyleLbl="sibTrans2D1" presStyleIdx="0" presStyleCnt="2"/>
      <dgm:spPr/>
    </dgm:pt>
    <dgm:pt modelId="{44927AFF-8139-4EA3-80A9-5F99217DE481}" type="pres">
      <dgm:prSet presAssocID="{789D8CA1-A92F-4205-ADF2-8B8004B56B6A}" presName="connTx" presStyleLbl="sibTrans2D1" presStyleIdx="0" presStyleCnt="2"/>
      <dgm:spPr/>
    </dgm:pt>
    <dgm:pt modelId="{0D1E1694-692E-450B-84EE-704573B864F7}" type="pres">
      <dgm:prSet presAssocID="{345324FE-2583-4BF6-847B-D6B9BBFF8F4A}" presName="composite" presStyleCnt="0"/>
      <dgm:spPr/>
    </dgm:pt>
    <dgm:pt modelId="{17A3AAFA-F48C-434A-925B-C352E53A0069}" type="pres">
      <dgm:prSet presAssocID="{345324FE-2583-4BF6-847B-D6B9BBFF8F4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CAF74CD-47A4-4FD9-A758-4D4E25906E3E}" type="pres">
      <dgm:prSet presAssocID="{345324FE-2583-4BF6-847B-D6B9BBFF8F4A}" presName="parSh" presStyleLbl="node1" presStyleIdx="1" presStyleCnt="3"/>
      <dgm:spPr/>
    </dgm:pt>
    <dgm:pt modelId="{25EB9C9C-759C-412E-AB12-3FFEA8FCF7E7}" type="pres">
      <dgm:prSet presAssocID="{345324FE-2583-4BF6-847B-D6B9BBFF8F4A}" presName="desTx" presStyleLbl="fgAcc1" presStyleIdx="1" presStyleCnt="3">
        <dgm:presLayoutVars>
          <dgm:bulletEnabled val="1"/>
        </dgm:presLayoutVars>
      </dgm:prSet>
      <dgm:spPr/>
    </dgm:pt>
    <dgm:pt modelId="{182F7570-85C1-448A-9C01-98DBEF2951B2}" type="pres">
      <dgm:prSet presAssocID="{3392770D-9033-482D-8D36-0CD4EEB68F88}" presName="sibTrans" presStyleLbl="sibTrans2D1" presStyleIdx="1" presStyleCnt="2"/>
      <dgm:spPr/>
    </dgm:pt>
    <dgm:pt modelId="{30C0C4A0-1184-47B5-B872-CF13B6BFD02B}" type="pres">
      <dgm:prSet presAssocID="{3392770D-9033-482D-8D36-0CD4EEB68F88}" presName="connTx" presStyleLbl="sibTrans2D1" presStyleIdx="1" presStyleCnt="2"/>
      <dgm:spPr/>
    </dgm:pt>
    <dgm:pt modelId="{B1DC8603-7B04-4AAD-816B-0C2700C123A2}" type="pres">
      <dgm:prSet presAssocID="{8A0BAFDD-0298-4DA0-8749-90425226C8D9}" presName="composite" presStyleCnt="0"/>
      <dgm:spPr/>
    </dgm:pt>
    <dgm:pt modelId="{1ED7C01E-EB86-4397-A9DE-D0FE09793A3C}" type="pres">
      <dgm:prSet presAssocID="{8A0BAFDD-0298-4DA0-8749-90425226C8D9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672F5BB2-7BD6-4C38-890D-3B9A3E714543}" type="pres">
      <dgm:prSet presAssocID="{8A0BAFDD-0298-4DA0-8749-90425226C8D9}" presName="parSh" presStyleLbl="node1" presStyleIdx="2" presStyleCnt="3"/>
      <dgm:spPr/>
    </dgm:pt>
    <dgm:pt modelId="{A086B5AA-C19B-4DBF-91B2-C03EE5BF0A7A}" type="pres">
      <dgm:prSet presAssocID="{8A0BAFDD-0298-4DA0-8749-90425226C8D9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BF24061-4F11-4CAA-9012-6A826DBC4357}" type="presOf" srcId="{A82403CC-C4D3-4632-9094-E66A0126E24C}" destId="{25EB9C9C-759C-412E-AB12-3FFEA8FCF7E7}" srcOrd="0" destOrd="0" presId="urn:microsoft.com/office/officeart/2005/8/layout/process3"/>
    <dgm:cxn modelId="{92EC5165-8503-468D-96DA-AEF050BD3048}" type="presOf" srcId="{A273BFEE-C1A2-4145-AFA0-8BA7BA18A122}" destId="{7CD971B5-EBB4-48BD-A255-B43CC88A9857}" srcOrd="0" destOrd="0" presId="urn:microsoft.com/office/officeart/2005/8/layout/process3"/>
    <dgm:cxn modelId="{DCE06348-F098-475C-A091-C8F73BAC3E2D}" type="presOf" srcId="{78B611C3-A837-4355-B7E5-1F0C776A456A}" destId="{A988EF4E-F111-445A-AFC7-9098EC1C5BCE}" srcOrd="1" destOrd="0" presId="urn:microsoft.com/office/officeart/2005/8/layout/process3"/>
    <dgm:cxn modelId="{61C3536E-BF1B-413F-844C-07A717CE46E3}" type="presOf" srcId="{8A0BAFDD-0298-4DA0-8749-90425226C8D9}" destId="{672F5BB2-7BD6-4C38-890D-3B9A3E714543}" srcOrd="1" destOrd="0" presId="urn:microsoft.com/office/officeart/2005/8/layout/process3"/>
    <dgm:cxn modelId="{1565C06F-7172-45BF-9CF2-0F50752C15E6}" type="presOf" srcId="{CA3DDCFE-C677-474D-888F-77D989426CA0}" destId="{68AAC4DF-37CB-49B2-A348-529340DADF7D}" srcOrd="0" destOrd="0" presId="urn:microsoft.com/office/officeart/2005/8/layout/process3"/>
    <dgm:cxn modelId="{41979172-CB0C-41A5-8F38-3D562DE514D8}" srcId="{CA3DDCFE-C677-474D-888F-77D989426CA0}" destId="{78B611C3-A837-4355-B7E5-1F0C776A456A}" srcOrd="0" destOrd="0" parTransId="{EC965EDC-0378-41DF-A3AF-4A3DADA4C87F}" sibTransId="{789D8CA1-A92F-4205-ADF2-8B8004B56B6A}"/>
    <dgm:cxn modelId="{F408B380-D340-4581-A223-1A07CC58EA53}" type="presOf" srcId="{345324FE-2583-4BF6-847B-D6B9BBFF8F4A}" destId="{17A3AAFA-F48C-434A-925B-C352E53A0069}" srcOrd="0" destOrd="0" presId="urn:microsoft.com/office/officeart/2005/8/layout/process3"/>
    <dgm:cxn modelId="{A0538892-F11A-4BAB-9616-BA8A3A2578A6}" type="presOf" srcId="{789D8CA1-A92F-4205-ADF2-8B8004B56B6A}" destId="{98F5BACF-1AB9-4485-9AE4-23D15401F63D}" srcOrd="0" destOrd="0" presId="urn:microsoft.com/office/officeart/2005/8/layout/process3"/>
    <dgm:cxn modelId="{C8B33D94-E636-4659-9D74-DC04257745C2}" type="presOf" srcId="{8A0BAFDD-0298-4DA0-8749-90425226C8D9}" destId="{1ED7C01E-EB86-4397-A9DE-D0FE09793A3C}" srcOrd="0" destOrd="0" presId="urn:microsoft.com/office/officeart/2005/8/layout/process3"/>
    <dgm:cxn modelId="{0D1EAE9C-A094-49E1-8810-F41C7F9DACFE}" type="presOf" srcId="{78B611C3-A837-4355-B7E5-1F0C776A456A}" destId="{18A693A6-CC7B-42A5-9E84-77EDC7E839CF}" srcOrd="0" destOrd="0" presId="urn:microsoft.com/office/officeart/2005/8/layout/process3"/>
    <dgm:cxn modelId="{F37BEC9C-6715-41B7-A937-C54F0CC4D805}" type="presOf" srcId="{84D408D4-E8B6-4E86-A6AA-8BFACBCC1B78}" destId="{A086B5AA-C19B-4DBF-91B2-C03EE5BF0A7A}" srcOrd="0" destOrd="0" presId="urn:microsoft.com/office/officeart/2005/8/layout/process3"/>
    <dgm:cxn modelId="{DA2CB4AC-D0C1-4AEA-9B5C-BBC93FA2C24A}" srcId="{CA3DDCFE-C677-474D-888F-77D989426CA0}" destId="{345324FE-2583-4BF6-847B-D6B9BBFF8F4A}" srcOrd="1" destOrd="0" parTransId="{11EB67C1-D788-4F76-BA71-12342CAFEFE0}" sibTransId="{3392770D-9033-482D-8D36-0CD4EEB68F88}"/>
    <dgm:cxn modelId="{795070B3-B422-4EE1-A0A9-934DB3E18E13}" srcId="{345324FE-2583-4BF6-847B-D6B9BBFF8F4A}" destId="{A82403CC-C4D3-4632-9094-E66A0126E24C}" srcOrd="0" destOrd="0" parTransId="{7D0B13CF-397E-420A-B4E2-811EBA0DAC0F}" sibTransId="{FCD01C46-7221-4BAA-8D18-1017FA220F98}"/>
    <dgm:cxn modelId="{4E3A06B6-3F1E-484A-8609-E98C07996DB2}" srcId="{CA3DDCFE-C677-474D-888F-77D989426CA0}" destId="{8A0BAFDD-0298-4DA0-8749-90425226C8D9}" srcOrd="2" destOrd="0" parTransId="{6324B8DA-D4BE-4EE3-BDF3-CD22E134A72D}" sibTransId="{D0E0E5E1-5FD5-4DA8-96A7-3FADAF1FA48D}"/>
    <dgm:cxn modelId="{0281A9CB-3451-47F9-9F4B-66DA0686EB92}" type="presOf" srcId="{3392770D-9033-482D-8D36-0CD4EEB68F88}" destId="{30C0C4A0-1184-47B5-B872-CF13B6BFD02B}" srcOrd="1" destOrd="0" presId="urn:microsoft.com/office/officeart/2005/8/layout/process3"/>
    <dgm:cxn modelId="{1D58D1DE-486B-456D-82CF-9919314A159C}" type="presOf" srcId="{3392770D-9033-482D-8D36-0CD4EEB68F88}" destId="{182F7570-85C1-448A-9C01-98DBEF2951B2}" srcOrd="0" destOrd="0" presId="urn:microsoft.com/office/officeart/2005/8/layout/process3"/>
    <dgm:cxn modelId="{8059CEE0-FC68-4A0F-A251-1E226DDF48B5}" srcId="{8A0BAFDD-0298-4DA0-8749-90425226C8D9}" destId="{84D408D4-E8B6-4E86-A6AA-8BFACBCC1B78}" srcOrd="0" destOrd="0" parTransId="{A3705013-90B7-43EA-B1CB-59427765D764}" sibTransId="{196E8799-C903-40A8-8604-A290E4A04E9A}"/>
    <dgm:cxn modelId="{6E1F04E1-0721-4749-88A2-EB3AA4EB83D6}" srcId="{78B611C3-A837-4355-B7E5-1F0C776A456A}" destId="{A273BFEE-C1A2-4145-AFA0-8BA7BA18A122}" srcOrd="0" destOrd="0" parTransId="{662D8A17-018A-41E8-8117-EAA975643216}" sibTransId="{E2717DA4-CAC1-41EF-98BB-6B3D83A3EFDC}"/>
    <dgm:cxn modelId="{6A0131EC-C9FC-4FB3-8674-954C03BA2981}" type="presOf" srcId="{345324FE-2583-4BF6-847B-D6B9BBFF8F4A}" destId="{8CAF74CD-47A4-4FD9-A758-4D4E25906E3E}" srcOrd="1" destOrd="0" presId="urn:microsoft.com/office/officeart/2005/8/layout/process3"/>
    <dgm:cxn modelId="{5F884DF2-35E7-486A-99E7-5544E5EB05F6}" type="presOf" srcId="{789D8CA1-A92F-4205-ADF2-8B8004B56B6A}" destId="{44927AFF-8139-4EA3-80A9-5F99217DE481}" srcOrd="1" destOrd="0" presId="urn:microsoft.com/office/officeart/2005/8/layout/process3"/>
    <dgm:cxn modelId="{7B1DB9BA-10B8-444B-9B4A-6190F0BC8A19}" type="presParOf" srcId="{68AAC4DF-37CB-49B2-A348-529340DADF7D}" destId="{F6F03951-9A55-4099-BE29-06956383938E}" srcOrd="0" destOrd="0" presId="urn:microsoft.com/office/officeart/2005/8/layout/process3"/>
    <dgm:cxn modelId="{B4C37170-97E0-4693-B6A9-D8B91C6788BE}" type="presParOf" srcId="{F6F03951-9A55-4099-BE29-06956383938E}" destId="{18A693A6-CC7B-42A5-9E84-77EDC7E839CF}" srcOrd="0" destOrd="0" presId="urn:microsoft.com/office/officeart/2005/8/layout/process3"/>
    <dgm:cxn modelId="{49E850D6-D586-498A-A3A8-0E28DF992E44}" type="presParOf" srcId="{F6F03951-9A55-4099-BE29-06956383938E}" destId="{A988EF4E-F111-445A-AFC7-9098EC1C5BCE}" srcOrd="1" destOrd="0" presId="urn:microsoft.com/office/officeart/2005/8/layout/process3"/>
    <dgm:cxn modelId="{3229CC3C-4848-4FAD-9D0B-B0F4558FF583}" type="presParOf" srcId="{F6F03951-9A55-4099-BE29-06956383938E}" destId="{7CD971B5-EBB4-48BD-A255-B43CC88A9857}" srcOrd="2" destOrd="0" presId="urn:microsoft.com/office/officeart/2005/8/layout/process3"/>
    <dgm:cxn modelId="{866114F9-4E1D-45AC-9E19-4E136DC1C7AA}" type="presParOf" srcId="{68AAC4DF-37CB-49B2-A348-529340DADF7D}" destId="{98F5BACF-1AB9-4485-9AE4-23D15401F63D}" srcOrd="1" destOrd="0" presId="urn:microsoft.com/office/officeart/2005/8/layout/process3"/>
    <dgm:cxn modelId="{7F048EA5-B930-4941-9CB6-1FA416A65DE7}" type="presParOf" srcId="{98F5BACF-1AB9-4485-9AE4-23D15401F63D}" destId="{44927AFF-8139-4EA3-80A9-5F99217DE481}" srcOrd="0" destOrd="0" presId="urn:microsoft.com/office/officeart/2005/8/layout/process3"/>
    <dgm:cxn modelId="{C8A0DC07-FE90-41DB-9F08-B2F2C17FAEC0}" type="presParOf" srcId="{68AAC4DF-37CB-49B2-A348-529340DADF7D}" destId="{0D1E1694-692E-450B-84EE-704573B864F7}" srcOrd="2" destOrd="0" presId="urn:microsoft.com/office/officeart/2005/8/layout/process3"/>
    <dgm:cxn modelId="{E89A6109-FC12-45BB-96A2-AEF7146B1671}" type="presParOf" srcId="{0D1E1694-692E-450B-84EE-704573B864F7}" destId="{17A3AAFA-F48C-434A-925B-C352E53A0069}" srcOrd="0" destOrd="0" presId="urn:microsoft.com/office/officeart/2005/8/layout/process3"/>
    <dgm:cxn modelId="{3D23F0FC-9489-4134-8EB2-923EEE279071}" type="presParOf" srcId="{0D1E1694-692E-450B-84EE-704573B864F7}" destId="{8CAF74CD-47A4-4FD9-A758-4D4E25906E3E}" srcOrd="1" destOrd="0" presId="urn:microsoft.com/office/officeart/2005/8/layout/process3"/>
    <dgm:cxn modelId="{D7F0D2F2-833F-4E39-A88C-2A72C4243F6C}" type="presParOf" srcId="{0D1E1694-692E-450B-84EE-704573B864F7}" destId="{25EB9C9C-759C-412E-AB12-3FFEA8FCF7E7}" srcOrd="2" destOrd="0" presId="urn:microsoft.com/office/officeart/2005/8/layout/process3"/>
    <dgm:cxn modelId="{704A7991-3419-4EAE-B878-5C1E58BE2B71}" type="presParOf" srcId="{68AAC4DF-37CB-49B2-A348-529340DADF7D}" destId="{182F7570-85C1-448A-9C01-98DBEF2951B2}" srcOrd="3" destOrd="0" presId="urn:microsoft.com/office/officeart/2005/8/layout/process3"/>
    <dgm:cxn modelId="{ED129FBB-1E69-43DD-AD9A-3FFF6B6B395D}" type="presParOf" srcId="{182F7570-85C1-448A-9C01-98DBEF2951B2}" destId="{30C0C4A0-1184-47B5-B872-CF13B6BFD02B}" srcOrd="0" destOrd="0" presId="urn:microsoft.com/office/officeart/2005/8/layout/process3"/>
    <dgm:cxn modelId="{4679D184-3030-42FF-8219-1DAB8EAF14E1}" type="presParOf" srcId="{68AAC4DF-37CB-49B2-A348-529340DADF7D}" destId="{B1DC8603-7B04-4AAD-816B-0C2700C123A2}" srcOrd="4" destOrd="0" presId="urn:microsoft.com/office/officeart/2005/8/layout/process3"/>
    <dgm:cxn modelId="{42C1B9DF-0279-4481-B0EC-27E07D4D87F6}" type="presParOf" srcId="{B1DC8603-7B04-4AAD-816B-0C2700C123A2}" destId="{1ED7C01E-EB86-4397-A9DE-D0FE09793A3C}" srcOrd="0" destOrd="0" presId="urn:microsoft.com/office/officeart/2005/8/layout/process3"/>
    <dgm:cxn modelId="{8FD7880B-ADD4-4323-9C20-68BBECEF0B67}" type="presParOf" srcId="{B1DC8603-7B04-4AAD-816B-0C2700C123A2}" destId="{672F5BB2-7BD6-4C38-890D-3B9A3E714543}" srcOrd="1" destOrd="0" presId="urn:microsoft.com/office/officeart/2005/8/layout/process3"/>
    <dgm:cxn modelId="{56D12268-173A-48AD-85C8-8EB7FCBC8634}" type="presParOf" srcId="{B1DC8603-7B04-4AAD-816B-0C2700C123A2}" destId="{A086B5AA-C19B-4DBF-91B2-C03EE5BF0A7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3DDCFE-C677-474D-888F-77D989426CA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8B611C3-A837-4355-B7E5-1F0C776A456A}">
      <dgm:prSet phldrT="[Text]"/>
      <dgm:spPr/>
      <dgm:t>
        <a:bodyPr/>
        <a:lstStyle/>
        <a:p>
          <a:r>
            <a:rPr lang="cs-CZ" dirty="0" err="1"/>
            <a:t>Standardize</a:t>
          </a:r>
          <a:r>
            <a:rPr lang="cs-CZ" dirty="0"/>
            <a:t> and </a:t>
          </a:r>
          <a:r>
            <a:rPr lang="cs-CZ" dirty="0" err="1"/>
            <a:t>spilt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data</a:t>
          </a:r>
          <a:endParaRPr lang="en-GB" dirty="0"/>
        </a:p>
      </dgm:t>
    </dgm:pt>
    <dgm:pt modelId="{EC965EDC-0378-41DF-A3AF-4A3DADA4C87F}" type="parTrans" cxnId="{41979172-CB0C-41A5-8F38-3D562DE514D8}">
      <dgm:prSet/>
      <dgm:spPr/>
      <dgm:t>
        <a:bodyPr/>
        <a:lstStyle/>
        <a:p>
          <a:endParaRPr lang="en-GB"/>
        </a:p>
      </dgm:t>
    </dgm:pt>
    <dgm:pt modelId="{789D8CA1-A92F-4205-ADF2-8B8004B56B6A}" type="sibTrans" cxnId="{41979172-CB0C-41A5-8F38-3D562DE514D8}">
      <dgm:prSet/>
      <dgm:spPr/>
      <dgm:t>
        <a:bodyPr/>
        <a:lstStyle/>
        <a:p>
          <a:endParaRPr lang="en-GB"/>
        </a:p>
      </dgm:t>
    </dgm:pt>
    <dgm:pt modelId="{A273BFEE-C1A2-4145-AFA0-8BA7BA18A122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StandardScaler</a:t>
          </a:r>
          <a:r>
            <a:rPr lang="cs-CZ" dirty="0"/>
            <a:t> to </a:t>
          </a:r>
          <a:r>
            <a:rPr lang="cs-CZ" dirty="0" err="1"/>
            <a:t>standardize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predictors</a:t>
          </a:r>
          <a:endParaRPr lang="en-GB" dirty="0"/>
        </a:p>
      </dgm:t>
    </dgm:pt>
    <dgm:pt modelId="{662D8A17-018A-41E8-8117-EAA975643216}" type="parTrans" cxnId="{6E1F04E1-0721-4749-88A2-EB3AA4EB83D6}">
      <dgm:prSet/>
      <dgm:spPr/>
      <dgm:t>
        <a:bodyPr/>
        <a:lstStyle/>
        <a:p>
          <a:endParaRPr lang="en-GB"/>
        </a:p>
      </dgm:t>
    </dgm:pt>
    <dgm:pt modelId="{E2717DA4-CAC1-41EF-98BB-6B3D83A3EFDC}" type="sibTrans" cxnId="{6E1F04E1-0721-4749-88A2-EB3AA4EB83D6}">
      <dgm:prSet/>
      <dgm:spPr/>
      <dgm:t>
        <a:bodyPr/>
        <a:lstStyle/>
        <a:p>
          <a:endParaRPr lang="en-GB"/>
        </a:p>
      </dgm:t>
    </dgm:pt>
    <dgm:pt modelId="{345324FE-2583-4BF6-847B-D6B9BBFF8F4A}">
      <dgm:prSet phldrT="[Text]"/>
      <dgm:spPr/>
      <dgm:t>
        <a:bodyPr/>
        <a:lstStyle/>
        <a:p>
          <a:r>
            <a:rPr lang="cs-CZ" dirty="0"/>
            <a:t>CV and </a:t>
          </a:r>
          <a:r>
            <a:rPr lang="cs-CZ" dirty="0" err="1"/>
            <a:t>Grid</a:t>
          </a:r>
          <a:r>
            <a:rPr lang="cs-CZ" dirty="0"/>
            <a:t> </a:t>
          </a:r>
          <a:r>
            <a:rPr lang="cs-CZ" dirty="0" err="1"/>
            <a:t>Search</a:t>
          </a:r>
          <a:endParaRPr lang="en-GB" dirty="0"/>
        </a:p>
      </dgm:t>
    </dgm:pt>
    <dgm:pt modelId="{11EB67C1-D788-4F76-BA71-12342CAFEFE0}" type="parTrans" cxnId="{DA2CB4AC-D0C1-4AEA-9B5C-BBC93FA2C24A}">
      <dgm:prSet/>
      <dgm:spPr/>
      <dgm:t>
        <a:bodyPr/>
        <a:lstStyle/>
        <a:p>
          <a:endParaRPr lang="en-GB"/>
        </a:p>
      </dgm:t>
    </dgm:pt>
    <dgm:pt modelId="{3392770D-9033-482D-8D36-0CD4EEB68F88}" type="sibTrans" cxnId="{DA2CB4AC-D0C1-4AEA-9B5C-BBC93FA2C24A}">
      <dgm:prSet/>
      <dgm:spPr/>
      <dgm:t>
        <a:bodyPr/>
        <a:lstStyle/>
        <a:p>
          <a:endParaRPr lang="en-GB"/>
        </a:p>
      </dgm:t>
    </dgm:pt>
    <dgm:pt modelId="{A82403CC-C4D3-4632-9094-E66A0126E24C}">
      <dgm:prSet phldrT="[Text]"/>
      <dgm:spPr/>
      <dgm:t>
        <a:bodyPr/>
        <a:lstStyle/>
        <a:p>
          <a:r>
            <a:rPr lang="cs-CZ" dirty="0"/>
            <a:t>Use </a:t>
          </a:r>
          <a:r>
            <a:rPr lang="cs-CZ" dirty="0" err="1"/>
            <a:t>grid</a:t>
          </a:r>
          <a:r>
            <a:rPr lang="cs-CZ" dirty="0"/>
            <a:t> </a:t>
          </a:r>
          <a:r>
            <a:rPr lang="cs-CZ" dirty="0" err="1"/>
            <a:t>search</a:t>
          </a:r>
          <a:r>
            <a:rPr lang="cs-CZ" dirty="0"/>
            <a:t> </a:t>
          </a:r>
          <a:r>
            <a:rPr lang="cs-CZ" dirty="0" err="1"/>
            <a:t>cross-validation</a:t>
          </a:r>
          <a:r>
            <a:rPr lang="cs-CZ" dirty="0"/>
            <a:t> to </a:t>
          </a:r>
          <a:r>
            <a:rPr lang="cs-CZ" dirty="0" err="1"/>
            <a:t>find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best</a:t>
          </a:r>
          <a:r>
            <a:rPr lang="cs-CZ" dirty="0"/>
            <a:t> </a:t>
          </a:r>
          <a:r>
            <a:rPr lang="cs-CZ" dirty="0" err="1"/>
            <a:t>parameters</a:t>
          </a:r>
          <a:r>
            <a:rPr lang="cs-CZ" dirty="0"/>
            <a:t> on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training</a:t>
          </a:r>
          <a:r>
            <a:rPr lang="cs-CZ" dirty="0"/>
            <a:t> data (</a:t>
          </a:r>
          <a:r>
            <a:rPr lang="cs-CZ" dirty="0" err="1"/>
            <a:t>for</a:t>
          </a:r>
          <a:r>
            <a:rPr lang="cs-CZ" dirty="0"/>
            <a:t> </a:t>
          </a:r>
          <a:r>
            <a:rPr lang="cs-CZ" dirty="0" err="1"/>
            <a:t>each</a:t>
          </a:r>
          <a:r>
            <a:rPr lang="cs-CZ" dirty="0"/>
            <a:t> model)</a:t>
          </a:r>
          <a:endParaRPr lang="en-GB" dirty="0"/>
        </a:p>
      </dgm:t>
    </dgm:pt>
    <dgm:pt modelId="{7D0B13CF-397E-420A-B4E2-811EBA0DAC0F}" type="parTrans" cxnId="{795070B3-B422-4EE1-A0A9-934DB3E18E13}">
      <dgm:prSet/>
      <dgm:spPr/>
      <dgm:t>
        <a:bodyPr/>
        <a:lstStyle/>
        <a:p>
          <a:endParaRPr lang="en-GB"/>
        </a:p>
      </dgm:t>
    </dgm:pt>
    <dgm:pt modelId="{FCD01C46-7221-4BAA-8D18-1017FA220F98}" type="sibTrans" cxnId="{795070B3-B422-4EE1-A0A9-934DB3E18E13}">
      <dgm:prSet/>
      <dgm:spPr/>
      <dgm:t>
        <a:bodyPr/>
        <a:lstStyle/>
        <a:p>
          <a:endParaRPr lang="en-GB"/>
        </a:p>
      </dgm:t>
    </dgm:pt>
    <dgm:pt modelId="{8A0BAFDD-0298-4DA0-8749-90425226C8D9}">
      <dgm:prSet phldrT="[Text]"/>
      <dgm:spPr/>
      <dgm:t>
        <a:bodyPr/>
        <a:lstStyle/>
        <a:p>
          <a:r>
            <a:rPr lang="cs-CZ" dirty="0"/>
            <a:t>Test and </a:t>
          </a:r>
          <a:r>
            <a:rPr lang="cs-CZ" dirty="0" err="1"/>
            <a:t>evaluate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models</a:t>
          </a:r>
          <a:endParaRPr lang="en-GB" dirty="0"/>
        </a:p>
      </dgm:t>
    </dgm:pt>
    <dgm:pt modelId="{6324B8DA-D4BE-4EE3-BDF3-CD22E134A72D}" type="parTrans" cxnId="{4E3A06B6-3F1E-484A-8609-E98C07996DB2}">
      <dgm:prSet/>
      <dgm:spPr/>
      <dgm:t>
        <a:bodyPr/>
        <a:lstStyle/>
        <a:p>
          <a:endParaRPr lang="en-GB"/>
        </a:p>
      </dgm:t>
    </dgm:pt>
    <dgm:pt modelId="{D0E0E5E1-5FD5-4DA8-96A7-3FADAF1FA48D}" type="sibTrans" cxnId="{4E3A06B6-3F1E-484A-8609-E98C07996DB2}">
      <dgm:prSet/>
      <dgm:spPr/>
      <dgm:t>
        <a:bodyPr/>
        <a:lstStyle/>
        <a:p>
          <a:endParaRPr lang="en-GB"/>
        </a:p>
      </dgm:t>
    </dgm:pt>
    <dgm:pt modelId="{84D408D4-E8B6-4E86-A6AA-8BFACBCC1B78}">
      <dgm:prSet phldrT="[Text]"/>
      <dgm:spPr/>
      <dgm:t>
        <a:bodyPr/>
        <a:lstStyle/>
        <a:p>
          <a:r>
            <a:rPr lang="cs-CZ" dirty="0" err="1"/>
            <a:t>Get</a:t>
          </a:r>
          <a:r>
            <a:rPr lang="cs-CZ" dirty="0"/>
            <a:t> </a:t>
          </a:r>
          <a:r>
            <a:rPr lang="cs-CZ" dirty="0" err="1"/>
            <a:t>predictions</a:t>
          </a:r>
          <a:r>
            <a:rPr lang="cs-CZ" dirty="0"/>
            <a:t>, </a:t>
          </a:r>
          <a:r>
            <a:rPr lang="cs-CZ" dirty="0" err="1"/>
            <a:t>accuracy</a:t>
          </a:r>
          <a:r>
            <a:rPr lang="cs-CZ" dirty="0"/>
            <a:t> </a:t>
          </a:r>
          <a:r>
            <a:rPr lang="cs-CZ" dirty="0" err="1"/>
            <a:t>score</a:t>
          </a:r>
          <a:r>
            <a:rPr lang="cs-CZ" dirty="0"/>
            <a:t> and </a:t>
          </a:r>
          <a:r>
            <a:rPr lang="cs-CZ" dirty="0" err="1"/>
            <a:t>confusion</a:t>
          </a:r>
          <a:r>
            <a:rPr lang="cs-CZ" dirty="0"/>
            <a:t> matrix </a:t>
          </a:r>
          <a:r>
            <a:rPr lang="cs-CZ" dirty="0" err="1"/>
            <a:t>for</a:t>
          </a:r>
          <a:r>
            <a:rPr lang="cs-CZ" dirty="0"/>
            <a:t> </a:t>
          </a:r>
          <a:r>
            <a:rPr lang="cs-CZ" dirty="0" err="1"/>
            <a:t>each</a:t>
          </a:r>
          <a:r>
            <a:rPr lang="cs-CZ" dirty="0"/>
            <a:t> model</a:t>
          </a:r>
          <a:endParaRPr lang="en-GB" dirty="0"/>
        </a:p>
      </dgm:t>
    </dgm:pt>
    <dgm:pt modelId="{A3705013-90B7-43EA-B1CB-59427765D764}" type="parTrans" cxnId="{8059CEE0-FC68-4A0F-A251-1E226DDF48B5}">
      <dgm:prSet/>
      <dgm:spPr/>
      <dgm:t>
        <a:bodyPr/>
        <a:lstStyle/>
        <a:p>
          <a:endParaRPr lang="en-GB"/>
        </a:p>
      </dgm:t>
    </dgm:pt>
    <dgm:pt modelId="{196E8799-C903-40A8-8604-A290E4A04E9A}" type="sibTrans" cxnId="{8059CEE0-FC68-4A0F-A251-1E226DDF48B5}">
      <dgm:prSet/>
      <dgm:spPr/>
      <dgm:t>
        <a:bodyPr/>
        <a:lstStyle/>
        <a:p>
          <a:endParaRPr lang="en-GB"/>
        </a:p>
      </dgm:t>
    </dgm:pt>
    <dgm:pt modelId="{BB1BFF86-11C7-4BF7-9E4E-A14079F98F15}">
      <dgm:prSet phldrT="[Text]"/>
      <dgm:spPr/>
      <dgm:t>
        <a:bodyPr/>
        <a:lstStyle/>
        <a:p>
          <a:r>
            <a:rPr lang="cs-CZ" dirty="0"/>
            <a:t>Split </a:t>
          </a:r>
          <a:r>
            <a:rPr lang="cs-CZ" dirty="0" err="1"/>
            <a:t>the</a:t>
          </a:r>
          <a:r>
            <a:rPr lang="cs-CZ" dirty="0"/>
            <a:t> data </a:t>
          </a:r>
          <a:r>
            <a:rPr lang="cs-CZ" dirty="0" err="1"/>
            <a:t>into</a:t>
          </a:r>
          <a:r>
            <a:rPr lang="cs-CZ" dirty="0"/>
            <a:t> </a:t>
          </a:r>
          <a:r>
            <a:rPr lang="cs-CZ" dirty="0" err="1"/>
            <a:t>training</a:t>
          </a:r>
          <a:r>
            <a:rPr lang="cs-CZ" dirty="0"/>
            <a:t> and testing </a:t>
          </a:r>
          <a:r>
            <a:rPr lang="cs-CZ" dirty="0" err="1"/>
            <a:t>splits</a:t>
          </a:r>
          <a:endParaRPr lang="en-GB" dirty="0"/>
        </a:p>
      </dgm:t>
    </dgm:pt>
    <dgm:pt modelId="{F1A05AF2-1187-43D7-B37D-520DB40BF07F}" type="parTrans" cxnId="{E993BF44-A1F8-404E-9579-628660425689}">
      <dgm:prSet/>
      <dgm:spPr/>
      <dgm:t>
        <a:bodyPr/>
        <a:lstStyle/>
        <a:p>
          <a:endParaRPr lang="en-GB"/>
        </a:p>
      </dgm:t>
    </dgm:pt>
    <dgm:pt modelId="{9310A06F-14A9-4DF7-8256-5B7500DF5448}" type="sibTrans" cxnId="{E993BF44-A1F8-404E-9579-628660425689}">
      <dgm:prSet/>
      <dgm:spPr/>
      <dgm:t>
        <a:bodyPr/>
        <a:lstStyle/>
        <a:p>
          <a:endParaRPr lang="en-GB"/>
        </a:p>
      </dgm:t>
    </dgm:pt>
    <dgm:pt modelId="{855C1F63-E2CA-4D2A-A2D6-08455487FC41}">
      <dgm:prSet phldrT="[Text]"/>
      <dgm:spPr/>
      <dgm:t>
        <a:bodyPr/>
        <a:lstStyle/>
        <a:p>
          <a:r>
            <a:rPr lang="cs-CZ" dirty="0" err="1"/>
            <a:t>Evaluate</a:t>
          </a:r>
          <a:r>
            <a:rPr lang="cs-CZ" dirty="0"/>
            <a:t> </a:t>
          </a:r>
          <a:r>
            <a:rPr lang="cs-CZ" dirty="0" err="1"/>
            <a:t>different</a:t>
          </a:r>
          <a:r>
            <a:rPr lang="cs-CZ" dirty="0"/>
            <a:t> </a:t>
          </a:r>
          <a:r>
            <a:rPr lang="cs-CZ" dirty="0" err="1"/>
            <a:t>models</a:t>
          </a:r>
          <a:endParaRPr lang="en-GB" dirty="0"/>
        </a:p>
      </dgm:t>
    </dgm:pt>
    <dgm:pt modelId="{152FDC53-75ED-4FDE-B3A0-A524B6157549}" type="parTrans" cxnId="{65BE83C1-79F1-4A88-9FCD-FEBBA69F30B3}">
      <dgm:prSet/>
      <dgm:spPr/>
      <dgm:t>
        <a:bodyPr/>
        <a:lstStyle/>
        <a:p>
          <a:endParaRPr lang="en-GB"/>
        </a:p>
      </dgm:t>
    </dgm:pt>
    <dgm:pt modelId="{E86F3AB1-6375-457C-A2BA-224C8B68A97D}" type="sibTrans" cxnId="{65BE83C1-79F1-4A88-9FCD-FEBBA69F30B3}">
      <dgm:prSet/>
      <dgm:spPr/>
      <dgm:t>
        <a:bodyPr/>
        <a:lstStyle/>
        <a:p>
          <a:endParaRPr lang="en-GB"/>
        </a:p>
      </dgm:t>
    </dgm:pt>
    <dgm:pt modelId="{68AAC4DF-37CB-49B2-A348-529340DADF7D}" type="pres">
      <dgm:prSet presAssocID="{CA3DDCFE-C677-474D-888F-77D989426CA0}" presName="linearFlow" presStyleCnt="0">
        <dgm:presLayoutVars>
          <dgm:dir/>
          <dgm:animLvl val="lvl"/>
          <dgm:resizeHandles val="exact"/>
        </dgm:presLayoutVars>
      </dgm:prSet>
      <dgm:spPr/>
    </dgm:pt>
    <dgm:pt modelId="{F6F03951-9A55-4099-BE29-06956383938E}" type="pres">
      <dgm:prSet presAssocID="{78B611C3-A837-4355-B7E5-1F0C776A456A}" presName="composite" presStyleCnt="0"/>
      <dgm:spPr/>
    </dgm:pt>
    <dgm:pt modelId="{18A693A6-CC7B-42A5-9E84-77EDC7E839CF}" type="pres">
      <dgm:prSet presAssocID="{78B611C3-A837-4355-B7E5-1F0C776A456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988EF4E-F111-445A-AFC7-9098EC1C5BCE}" type="pres">
      <dgm:prSet presAssocID="{78B611C3-A837-4355-B7E5-1F0C776A456A}" presName="parSh" presStyleLbl="node1" presStyleIdx="0" presStyleCnt="3"/>
      <dgm:spPr/>
    </dgm:pt>
    <dgm:pt modelId="{7CD971B5-EBB4-48BD-A255-B43CC88A9857}" type="pres">
      <dgm:prSet presAssocID="{78B611C3-A837-4355-B7E5-1F0C776A456A}" presName="desTx" presStyleLbl="fgAcc1" presStyleIdx="0" presStyleCnt="3">
        <dgm:presLayoutVars>
          <dgm:bulletEnabled val="1"/>
        </dgm:presLayoutVars>
      </dgm:prSet>
      <dgm:spPr/>
    </dgm:pt>
    <dgm:pt modelId="{98F5BACF-1AB9-4485-9AE4-23D15401F63D}" type="pres">
      <dgm:prSet presAssocID="{789D8CA1-A92F-4205-ADF2-8B8004B56B6A}" presName="sibTrans" presStyleLbl="sibTrans2D1" presStyleIdx="0" presStyleCnt="2"/>
      <dgm:spPr/>
    </dgm:pt>
    <dgm:pt modelId="{44927AFF-8139-4EA3-80A9-5F99217DE481}" type="pres">
      <dgm:prSet presAssocID="{789D8CA1-A92F-4205-ADF2-8B8004B56B6A}" presName="connTx" presStyleLbl="sibTrans2D1" presStyleIdx="0" presStyleCnt="2"/>
      <dgm:spPr/>
    </dgm:pt>
    <dgm:pt modelId="{0D1E1694-692E-450B-84EE-704573B864F7}" type="pres">
      <dgm:prSet presAssocID="{345324FE-2583-4BF6-847B-D6B9BBFF8F4A}" presName="composite" presStyleCnt="0"/>
      <dgm:spPr/>
    </dgm:pt>
    <dgm:pt modelId="{17A3AAFA-F48C-434A-925B-C352E53A0069}" type="pres">
      <dgm:prSet presAssocID="{345324FE-2583-4BF6-847B-D6B9BBFF8F4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CAF74CD-47A4-4FD9-A758-4D4E25906E3E}" type="pres">
      <dgm:prSet presAssocID="{345324FE-2583-4BF6-847B-D6B9BBFF8F4A}" presName="parSh" presStyleLbl="node1" presStyleIdx="1" presStyleCnt="3"/>
      <dgm:spPr/>
    </dgm:pt>
    <dgm:pt modelId="{25EB9C9C-759C-412E-AB12-3FFEA8FCF7E7}" type="pres">
      <dgm:prSet presAssocID="{345324FE-2583-4BF6-847B-D6B9BBFF8F4A}" presName="desTx" presStyleLbl="fgAcc1" presStyleIdx="1" presStyleCnt="3">
        <dgm:presLayoutVars>
          <dgm:bulletEnabled val="1"/>
        </dgm:presLayoutVars>
      </dgm:prSet>
      <dgm:spPr/>
    </dgm:pt>
    <dgm:pt modelId="{182F7570-85C1-448A-9C01-98DBEF2951B2}" type="pres">
      <dgm:prSet presAssocID="{3392770D-9033-482D-8D36-0CD4EEB68F88}" presName="sibTrans" presStyleLbl="sibTrans2D1" presStyleIdx="1" presStyleCnt="2"/>
      <dgm:spPr/>
    </dgm:pt>
    <dgm:pt modelId="{30C0C4A0-1184-47B5-B872-CF13B6BFD02B}" type="pres">
      <dgm:prSet presAssocID="{3392770D-9033-482D-8D36-0CD4EEB68F88}" presName="connTx" presStyleLbl="sibTrans2D1" presStyleIdx="1" presStyleCnt="2"/>
      <dgm:spPr/>
    </dgm:pt>
    <dgm:pt modelId="{B1DC8603-7B04-4AAD-816B-0C2700C123A2}" type="pres">
      <dgm:prSet presAssocID="{8A0BAFDD-0298-4DA0-8749-90425226C8D9}" presName="composite" presStyleCnt="0"/>
      <dgm:spPr/>
    </dgm:pt>
    <dgm:pt modelId="{1ED7C01E-EB86-4397-A9DE-D0FE09793A3C}" type="pres">
      <dgm:prSet presAssocID="{8A0BAFDD-0298-4DA0-8749-90425226C8D9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672F5BB2-7BD6-4C38-890D-3B9A3E714543}" type="pres">
      <dgm:prSet presAssocID="{8A0BAFDD-0298-4DA0-8749-90425226C8D9}" presName="parSh" presStyleLbl="node1" presStyleIdx="2" presStyleCnt="3"/>
      <dgm:spPr/>
    </dgm:pt>
    <dgm:pt modelId="{A086B5AA-C19B-4DBF-91B2-C03EE5BF0A7A}" type="pres">
      <dgm:prSet presAssocID="{8A0BAFDD-0298-4DA0-8749-90425226C8D9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BF24061-4F11-4CAA-9012-6A826DBC4357}" type="presOf" srcId="{A82403CC-C4D3-4632-9094-E66A0126E24C}" destId="{25EB9C9C-759C-412E-AB12-3FFEA8FCF7E7}" srcOrd="0" destOrd="0" presId="urn:microsoft.com/office/officeart/2005/8/layout/process3"/>
    <dgm:cxn modelId="{E993BF44-A1F8-404E-9579-628660425689}" srcId="{78B611C3-A837-4355-B7E5-1F0C776A456A}" destId="{BB1BFF86-11C7-4BF7-9E4E-A14079F98F15}" srcOrd="1" destOrd="0" parTransId="{F1A05AF2-1187-43D7-B37D-520DB40BF07F}" sibTransId="{9310A06F-14A9-4DF7-8256-5B7500DF5448}"/>
    <dgm:cxn modelId="{92EC5165-8503-468D-96DA-AEF050BD3048}" type="presOf" srcId="{A273BFEE-C1A2-4145-AFA0-8BA7BA18A122}" destId="{7CD971B5-EBB4-48BD-A255-B43CC88A9857}" srcOrd="0" destOrd="0" presId="urn:microsoft.com/office/officeart/2005/8/layout/process3"/>
    <dgm:cxn modelId="{DCE06348-F098-475C-A091-C8F73BAC3E2D}" type="presOf" srcId="{78B611C3-A837-4355-B7E5-1F0C776A456A}" destId="{A988EF4E-F111-445A-AFC7-9098EC1C5BCE}" srcOrd="1" destOrd="0" presId="urn:microsoft.com/office/officeart/2005/8/layout/process3"/>
    <dgm:cxn modelId="{61C3536E-BF1B-413F-844C-07A717CE46E3}" type="presOf" srcId="{8A0BAFDD-0298-4DA0-8749-90425226C8D9}" destId="{672F5BB2-7BD6-4C38-890D-3B9A3E714543}" srcOrd="1" destOrd="0" presId="urn:microsoft.com/office/officeart/2005/8/layout/process3"/>
    <dgm:cxn modelId="{1565C06F-7172-45BF-9CF2-0F50752C15E6}" type="presOf" srcId="{CA3DDCFE-C677-474D-888F-77D989426CA0}" destId="{68AAC4DF-37CB-49B2-A348-529340DADF7D}" srcOrd="0" destOrd="0" presId="urn:microsoft.com/office/officeart/2005/8/layout/process3"/>
    <dgm:cxn modelId="{41979172-CB0C-41A5-8F38-3D562DE514D8}" srcId="{CA3DDCFE-C677-474D-888F-77D989426CA0}" destId="{78B611C3-A837-4355-B7E5-1F0C776A456A}" srcOrd="0" destOrd="0" parTransId="{EC965EDC-0378-41DF-A3AF-4A3DADA4C87F}" sibTransId="{789D8CA1-A92F-4205-ADF2-8B8004B56B6A}"/>
    <dgm:cxn modelId="{F408B380-D340-4581-A223-1A07CC58EA53}" type="presOf" srcId="{345324FE-2583-4BF6-847B-D6B9BBFF8F4A}" destId="{17A3AAFA-F48C-434A-925B-C352E53A0069}" srcOrd="0" destOrd="0" presId="urn:microsoft.com/office/officeart/2005/8/layout/process3"/>
    <dgm:cxn modelId="{86CDD380-8D95-4A79-9367-3FB5273DE7F9}" type="presOf" srcId="{BB1BFF86-11C7-4BF7-9E4E-A14079F98F15}" destId="{7CD971B5-EBB4-48BD-A255-B43CC88A9857}" srcOrd="0" destOrd="1" presId="urn:microsoft.com/office/officeart/2005/8/layout/process3"/>
    <dgm:cxn modelId="{A0538892-F11A-4BAB-9616-BA8A3A2578A6}" type="presOf" srcId="{789D8CA1-A92F-4205-ADF2-8B8004B56B6A}" destId="{98F5BACF-1AB9-4485-9AE4-23D15401F63D}" srcOrd="0" destOrd="0" presId="urn:microsoft.com/office/officeart/2005/8/layout/process3"/>
    <dgm:cxn modelId="{C8B33D94-E636-4659-9D74-DC04257745C2}" type="presOf" srcId="{8A0BAFDD-0298-4DA0-8749-90425226C8D9}" destId="{1ED7C01E-EB86-4397-A9DE-D0FE09793A3C}" srcOrd="0" destOrd="0" presId="urn:microsoft.com/office/officeart/2005/8/layout/process3"/>
    <dgm:cxn modelId="{C9602C9B-FEC2-4793-8398-F629CDCE3019}" type="presOf" srcId="{855C1F63-E2CA-4D2A-A2D6-08455487FC41}" destId="{A086B5AA-C19B-4DBF-91B2-C03EE5BF0A7A}" srcOrd="0" destOrd="1" presId="urn:microsoft.com/office/officeart/2005/8/layout/process3"/>
    <dgm:cxn modelId="{0D1EAE9C-A094-49E1-8810-F41C7F9DACFE}" type="presOf" srcId="{78B611C3-A837-4355-B7E5-1F0C776A456A}" destId="{18A693A6-CC7B-42A5-9E84-77EDC7E839CF}" srcOrd="0" destOrd="0" presId="urn:microsoft.com/office/officeart/2005/8/layout/process3"/>
    <dgm:cxn modelId="{F37BEC9C-6715-41B7-A937-C54F0CC4D805}" type="presOf" srcId="{84D408D4-E8B6-4E86-A6AA-8BFACBCC1B78}" destId="{A086B5AA-C19B-4DBF-91B2-C03EE5BF0A7A}" srcOrd="0" destOrd="0" presId="urn:microsoft.com/office/officeart/2005/8/layout/process3"/>
    <dgm:cxn modelId="{DA2CB4AC-D0C1-4AEA-9B5C-BBC93FA2C24A}" srcId="{CA3DDCFE-C677-474D-888F-77D989426CA0}" destId="{345324FE-2583-4BF6-847B-D6B9BBFF8F4A}" srcOrd="1" destOrd="0" parTransId="{11EB67C1-D788-4F76-BA71-12342CAFEFE0}" sibTransId="{3392770D-9033-482D-8D36-0CD4EEB68F88}"/>
    <dgm:cxn modelId="{795070B3-B422-4EE1-A0A9-934DB3E18E13}" srcId="{345324FE-2583-4BF6-847B-D6B9BBFF8F4A}" destId="{A82403CC-C4D3-4632-9094-E66A0126E24C}" srcOrd="0" destOrd="0" parTransId="{7D0B13CF-397E-420A-B4E2-811EBA0DAC0F}" sibTransId="{FCD01C46-7221-4BAA-8D18-1017FA220F98}"/>
    <dgm:cxn modelId="{4E3A06B6-3F1E-484A-8609-E98C07996DB2}" srcId="{CA3DDCFE-C677-474D-888F-77D989426CA0}" destId="{8A0BAFDD-0298-4DA0-8749-90425226C8D9}" srcOrd="2" destOrd="0" parTransId="{6324B8DA-D4BE-4EE3-BDF3-CD22E134A72D}" sibTransId="{D0E0E5E1-5FD5-4DA8-96A7-3FADAF1FA48D}"/>
    <dgm:cxn modelId="{65BE83C1-79F1-4A88-9FCD-FEBBA69F30B3}" srcId="{8A0BAFDD-0298-4DA0-8749-90425226C8D9}" destId="{855C1F63-E2CA-4D2A-A2D6-08455487FC41}" srcOrd="1" destOrd="0" parTransId="{152FDC53-75ED-4FDE-B3A0-A524B6157549}" sibTransId="{E86F3AB1-6375-457C-A2BA-224C8B68A97D}"/>
    <dgm:cxn modelId="{0281A9CB-3451-47F9-9F4B-66DA0686EB92}" type="presOf" srcId="{3392770D-9033-482D-8D36-0CD4EEB68F88}" destId="{30C0C4A0-1184-47B5-B872-CF13B6BFD02B}" srcOrd="1" destOrd="0" presId="urn:microsoft.com/office/officeart/2005/8/layout/process3"/>
    <dgm:cxn modelId="{1D58D1DE-486B-456D-82CF-9919314A159C}" type="presOf" srcId="{3392770D-9033-482D-8D36-0CD4EEB68F88}" destId="{182F7570-85C1-448A-9C01-98DBEF2951B2}" srcOrd="0" destOrd="0" presId="urn:microsoft.com/office/officeart/2005/8/layout/process3"/>
    <dgm:cxn modelId="{8059CEE0-FC68-4A0F-A251-1E226DDF48B5}" srcId="{8A0BAFDD-0298-4DA0-8749-90425226C8D9}" destId="{84D408D4-E8B6-4E86-A6AA-8BFACBCC1B78}" srcOrd="0" destOrd="0" parTransId="{A3705013-90B7-43EA-B1CB-59427765D764}" sibTransId="{196E8799-C903-40A8-8604-A290E4A04E9A}"/>
    <dgm:cxn modelId="{6E1F04E1-0721-4749-88A2-EB3AA4EB83D6}" srcId="{78B611C3-A837-4355-B7E5-1F0C776A456A}" destId="{A273BFEE-C1A2-4145-AFA0-8BA7BA18A122}" srcOrd="0" destOrd="0" parTransId="{662D8A17-018A-41E8-8117-EAA975643216}" sibTransId="{E2717DA4-CAC1-41EF-98BB-6B3D83A3EFDC}"/>
    <dgm:cxn modelId="{6A0131EC-C9FC-4FB3-8674-954C03BA2981}" type="presOf" srcId="{345324FE-2583-4BF6-847B-D6B9BBFF8F4A}" destId="{8CAF74CD-47A4-4FD9-A758-4D4E25906E3E}" srcOrd="1" destOrd="0" presId="urn:microsoft.com/office/officeart/2005/8/layout/process3"/>
    <dgm:cxn modelId="{5F884DF2-35E7-486A-99E7-5544E5EB05F6}" type="presOf" srcId="{789D8CA1-A92F-4205-ADF2-8B8004B56B6A}" destId="{44927AFF-8139-4EA3-80A9-5F99217DE481}" srcOrd="1" destOrd="0" presId="urn:microsoft.com/office/officeart/2005/8/layout/process3"/>
    <dgm:cxn modelId="{7B1DB9BA-10B8-444B-9B4A-6190F0BC8A19}" type="presParOf" srcId="{68AAC4DF-37CB-49B2-A348-529340DADF7D}" destId="{F6F03951-9A55-4099-BE29-06956383938E}" srcOrd="0" destOrd="0" presId="urn:microsoft.com/office/officeart/2005/8/layout/process3"/>
    <dgm:cxn modelId="{B4C37170-97E0-4693-B6A9-D8B91C6788BE}" type="presParOf" srcId="{F6F03951-9A55-4099-BE29-06956383938E}" destId="{18A693A6-CC7B-42A5-9E84-77EDC7E839CF}" srcOrd="0" destOrd="0" presId="urn:microsoft.com/office/officeart/2005/8/layout/process3"/>
    <dgm:cxn modelId="{49E850D6-D586-498A-A3A8-0E28DF992E44}" type="presParOf" srcId="{F6F03951-9A55-4099-BE29-06956383938E}" destId="{A988EF4E-F111-445A-AFC7-9098EC1C5BCE}" srcOrd="1" destOrd="0" presId="urn:microsoft.com/office/officeart/2005/8/layout/process3"/>
    <dgm:cxn modelId="{3229CC3C-4848-4FAD-9D0B-B0F4558FF583}" type="presParOf" srcId="{F6F03951-9A55-4099-BE29-06956383938E}" destId="{7CD971B5-EBB4-48BD-A255-B43CC88A9857}" srcOrd="2" destOrd="0" presId="urn:microsoft.com/office/officeart/2005/8/layout/process3"/>
    <dgm:cxn modelId="{866114F9-4E1D-45AC-9E19-4E136DC1C7AA}" type="presParOf" srcId="{68AAC4DF-37CB-49B2-A348-529340DADF7D}" destId="{98F5BACF-1AB9-4485-9AE4-23D15401F63D}" srcOrd="1" destOrd="0" presId="urn:microsoft.com/office/officeart/2005/8/layout/process3"/>
    <dgm:cxn modelId="{7F048EA5-B930-4941-9CB6-1FA416A65DE7}" type="presParOf" srcId="{98F5BACF-1AB9-4485-9AE4-23D15401F63D}" destId="{44927AFF-8139-4EA3-80A9-5F99217DE481}" srcOrd="0" destOrd="0" presId="urn:microsoft.com/office/officeart/2005/8/layout/process3"/>
    <dgm:cxn modelId="{C8A0DC07-FE90-41DB-9F08-B2F2C17FAEC0}" type="presParOf" srcId="{68AAC4DF-37CB-49B2-A348-529340DADF7D}" destId="{0D1E1694-692E-450B-84EE-704573B864F7}" srcOrd="2" destOrd="0" presId="urn:microsoft.com/office/officeart/2005/8/layout/process3"/>
    <dgm:cxn modelId="{E89A6109-FC12-45BB-96A2-AEF7146B1671}" type="presParOf" srcId="{0D1E1694-692E-450B-84EE-704573B864F7}" destId="{17A3AAFA-F48C-434A-925B-C352E53A0069}" srcOrd="0" destOrd="0" presId="urn:microsoft.com/office/officeart/2005/8/layout/process3"/>
    <dgm:cxn modelId="{3D23F0FC-9489-4134-8EB2-923EEE279071}" type="presParOf" srcId="{0D1E1694-692E-450B-84EE-704573B864F7}" destId="{8CAF74CD-47A4-4FD9-A758-4D4E25906E3E}" srcOrd="1" destOrd="0" presId="urn:microsoft.com/office/officeart/2005/8/layout/process3"/>
    <dgm:cxn modelId="{D7F0D2F2-833F-4E39-A88C-2A72C4243F6C}" type="presParOf" srcId="{0D1E1694-692E-450B-84EE-704573B864F7}" destId="{25EB9C9C-759C-412E-AB12-3FFEA8FCF7E7}" srcOrd="2" destOrd="0" presId="urn:microsoft.com/office/officeart/2005/8/layout/process3"/>
    <dgm:cxn modelId="{704A7991-3419-4EAE-B878-5C1E58BE2B71}" type="presParOf" srcId="{68AAC4DF-37CB-49B2-A348-529340DADF7D}" destId="{182F7570-85C1-448A-9C01-98DBEF2951B2}" srcOrd="3" destOrd="0" presId="urn:microsoft.com/office/officeart/2005/8/layout/process3"/>
    <dgm:cxn modelId="{ED129FBB-1E69-43DD-AD9A-3FFF6B6B395D}" type="presParOf" srcId="{182F7570-85C1-448A-9C01-98DBEF2951B2}" destId="{30C0C4A0-1184-47B5-B872-CF13B6BFD02B}" srcOrd="0" destOrd="0" presId="urn:microsoft.com/office/officeart/2005/8/layout/process3"/>
    <dgm:cxn modelId="{4679D184-3030-42FF-8219-1DAB8EAF14E1}" type="presParOf" srcId="{68AAC4DF-37CB-49B2-A348-529340DADF7D}" destId="{B1DC8603-7B04-4AAD-816B-0C2700C123A2}" srcOrd="4" destOrd="0" presId="urn:microsoft.com/office/officeart/2005/8/layout/process3"/>
    <dgm:cxn modelId="{42C1B9DF-0279-4481-B0EC-27E07D4D87F6}" type="presParOf" srcId="{B1DC8603-7B04-4AAD-816B-0C2700C123A2}" destId="{1ED7C01E-EB86-4397-A9DE-D0FE09793A3C}" srcOrd="0" destOrd="0" presId="urn:microsoft.com/office/officeart/2005/8/layout/process3"/>
    <dgm:cxn modelId="{8FD7880B-ADD4-4323-9C20-68BBECEF0B67}" type="presParOf" srcId="{B1DC8603-7B04-4AAD-816B-0C2700C123A2}" destId="{672F5BB2-7BD6-4C38-890D-3B9A3E714543}" srcOrd="1" destOrd="0" presId="urn:microsoft.com/office/officeart/2005/8/layout/process3"/>
    <dgm:cxn modelId="{56D12268-173A-48AD-85C8-8EB7FCBC8634}" type="presParOf" srcId="{B1DC8603-7B04-4AAD-816B-0C2700C123A2}" destId="{A086B5AA-C19B-4DBF-91B2-C03EE5BF0A7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8EF4E-F111-445A-AFC7-9098EC1C5BCE}">
      <dsp:nvSpPr>
        <dsp:cNvPr id="0" name=""/>
        <dsp:cNvSpPr/>
      </dsp:nvSpPr>
      <dsp:spPr>
        <a:xfrm>
          <a:off x="4483" y="527956"/>
          <a:ext cx="2038797" cy="108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 dirty="0" err="1"/>
            <a:t>Find</a:t>
          </a:r>
          <a:r>
            <a:rPr lang="cs-CZ" sz="2500" kern="1200" dirty="0"/>
            <a:t> API</a:t>
          </a:r>
          <a:endParaRPr lang="en-GB" sz="2500" kern="1200" dirty="0"/>
        </a:p>
      </dsp:txBody>
      <dsp:txXfrm>
        <a:off x="4483" y="527956"/>
        <a:ext cx="2038797" cy="720000"/>
      </dsp:txXfrm>
    </dsp:sp>
    <dsp:sp modelId="{7CD971B5-EBB4-48BD-A255-B43CC88A9857}">
      <dsp:nvSpPr>
        <dsp:cNvPr id="0" name=""/>
        <dsp:cNvSpPr/>
      </dsp:nvSpPr>
      <dsp:spPr>
        <a:xfrm>
          <a:off x="422068" y="1247956"/>
          <a:ext cx="2038797" cy="22725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 dirty="0" err="1"/>
            <a:t>Find</a:t>
          </a:r>
          <a:r>
            <a:rPr lang="cs-CZ" sz="2500" kern="1200" dirty="0"/>
            <a:t> </a:t>
          </a:r>
          <a:r>
            <a:rPr lang="cs-CZ" sz="2500" kern="1200" dirty="0" err="1"/>
            <a:t>the</a:t>
          </a:r>
          <a:r>
            <a:rPr lang="cs-CZ" sz="2500" kern="1200" dirty="0"/>
            <a:t> API </a:t>
          </a:r>
          <a:r>
            <a:rPr lang="cs-CZ" sz="2500" kern="1200" dirty="0" err="1"/>
            <a:t>address</a:t>
          </a:r>
          <a:endParaRPr lang="en-GB" sz="2500" kern="1200" dirty="0"/>
        </a:p>
      </dsp:txBody>
      <dsp:txXfrm>
        <a:off x="481782" y="1307670"/>
        <a:ext cx="1919369" cy="2153159"/>
      </dsp:txXfrm>
    </dsp:sp>
    <dsp:sp modelId="{98F5BACF-1AB9-4485-9AE4-23D15401F63D}">
      <dsp:nvSpPr>
        <dsp:cNvPr id="0" name=""/>
        <dsp:cNvSpPr/>
      </dsp:nvSpPr>
      <dsp:spPr>
        <a:xfrm>
          <a:off x="2352355" y="634155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2352355" y="735675"/>
        <a:ext cx="502957" cy="304561"/>
      </dsp:txXfrm>
    </dsp:sp>
    <dsp:sp modelId="{8CAF74CD-47A4-4FD9-A758-4D4E25906E3E}">
      <dsp:nvSpPr>
        <dsp:cNvPr id="0" name=""/>
        <dsp:cNvSpPr/>
      </dsp:nvSpPr>
      <dsp:spPr>
        <a:xfrm>
          <a:off x="3279578" y="527956"/>
          <a:ext cx="2038797" cy="108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 dirty="0" err="1"/>
            <a:t>Get</a:t>
          </a:r>
          <a:r>
            <a:rPr lang="cs-CZ" sz="2500" kern="1200" dirty="0"/>
            <a:t> data</a:t>
          </a:r>
          <a:endParaRPr lang="en-GB" sz="2500" kern="1200" dirty="0"/>
        </a:p>
      </dsp:txBody>
      <dsp:txXfrm>
        <a:off x="3279578" y="527956"/>
        <a:ext cx="2038797" cy="720000"/>
      </dsp:txXfrm>
    </dsp:sp>
    <dsp:sp modelId="{25EB9C9C-759C-412E-AB12-3FFEA8FCF7E7}">
      <dsp:nvSpPr>
        <dsp:cNvPr id="0" name=""/>
        <dsp:cNvSpPr/>
      </dsp:nvSpPr>
      <dsp:spPr>
        <a:xfrm>
          <a:off x="3697163" y="1247956"/>
          <a:ext cx="2038797" cy="22725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 dirty="0"/>
            <a:t>Use </a:t>
          </a:r>
          <a:r>
            <a:rPr lang="cs-CZ" sz="2500" kern="1200" dirty="0" err="1"/>
            <a:t>get</a:t>
          </a:r>
          <a:r>
            <a:rPr lang="cs-CZ" sz="2500" kern="1200" dirty="0"/>
            <a:t> </a:t>
          </a:r>
          <a:r>
            <a:rPr lang="cs-CZ" sz="2500" kern="1200" dirty="0" err="1"/>
            <a:t>function</a:t>
          </a:r>
          <a:r>
            <a:rPr lang="cs-CZ" sz="2500" kern="1200" dirty="0"/>
            <a:t> to </a:t>
          </a:r>
          <a:r>
            <a:rPr lang="cs-CZ" sz="2500" kern="1200" dirty="0" err="1"/>
            <a:t>get</a:t>
          </a:r>
          <a:r>
            <a:rPr lang="cs-CZ" sz="2500" kern="1200" dirty="0"/>
            <a:t> </a:t>
          </a:r>
          <a:r>
            <a:rPr lang="cs-CZ" sz="2500" kern="1200" dirty="0" err="1"/>
            <a:t>the</a:t>
          </a:r>
          <a:r>
            <a:rPr lang="cs-CZ" sz="2500" kern="1200" dirty="0"/>
            <a:t> data</a:t>
          </a:r>
          <a:endParaRPr lang="en-GB" sz="2500" kern="1200" dirty="0"/>
        </a:p>
      </dsp:txBody>
      <dsp:txXfrm>
        <a:off x="3756877" y="1307670"/>
        <a:ext cx="1919369" cy="2153159"/>
      </dsp:txXfrm>
    </dsp:sp>
    <dsp:sp modelId="{182F7570-85C1-448A-9C01-98DBEF2951B2}">
      <dsp:nvSpPr>
        <dsp:cNvPr id="0" name=""/>
        <dsp:cNvSpPr/>
      </dsp:nvSpPr>
      <dsp:spPr>
        <a:xfrm>
          <a:off x="5627449" y="634155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5627449" y="735675"/>
        <a:ext cx="502957" cy="304561"/>
      </dsp:txXfrm>
    </dsp:sp>
    <dsp:sp modelId="{672F5BB2-7BD6-4C38-890D-3B9A3E714543}">
      <dsp:nvSpPr>
        <dsp:cNvPr id="0" name=""/>
        <dsp:cNvSpPr/>
      </dsp:nvSpPr>
      <dsp:spPr>
        <a:xfrm>
          <a:off x="6554672" y="527956"/>
          <a:ext cx="2038797" cy="108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 dirty="0" err="1"/>
            <a:t>Transform</a:t>
          </a:r>
          <a:endParaRPr lang="en-GB" sz="2500" kern="1200" dirty="0"/>
        </a:p>
      </dsp:txBody>
      <dsp:txXfrm>
        <a:off x="6554672" y="527956"/>
        <a:ext cx="2038797" cy="720000"/>
      </dsp:txXfrm>
    </dsp:sp>
    <dsp:sp modelId="{A086B5AA-C19B-4DBF-91B2-C03EE5BF0A7A}">
      <dsp:nvSpPr>
        <dsp:cNvPr id="0" name=""/>
        <dsp:cNvSpPr/>
      </dsp:nvSpPr>
      <dsp:spPr>
        <a:xfrm>
          <a:off x="6972257" y="1247956"/>
          <a:ext cx="2038797" cy="22725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 dirty="0" err="1"/>
            <a:t>Transform</a:t>
          </a:r>
          <a:r>
            <a:rPr lang="cs-CZ" sz="2500" kern="1200" dirty="0"/>
            <a:t> </a:t>
          </a:r>
          <a:r>
            <a:rPr lang="cs-CZ" sz="2500" kern="1200" dirty="0" err="1"/>
            <a:t>the</a:t>
          </a:r>
          <a:r>
            <a:rPr lang="cs-CZ" sz="2500" kern="1200" dirty="0"/>
            <a:t> data </a:t>
          </a:r>
          <a:r>
            <a:rPr lang="cs-CZ" sz="2500" kern="1200" dirty="0" err="1"/>
            <a:t>file</a:t>
          </a:r>
          <a:r>
            <a:rPr lang="cs-CZ" sz="2500" kern="1200" dirty="0"/>
            <a:t> </a:t>
          </a:r>
          <a:r>
            <a:rPr lang="cs-CZ" sz="2500" kern="1200" dirty="0" err="1"/>
            <a:t>into</a:t>
          </a:r>
          <a:r>
            <a:rPr lang="cs-CZ" sz="2500" kern="1200" dirty="0"/>
            <a:t> a </a:t>
          </a:r>
          <a:r>
            <a:rPr lang="cs-CZ" sz="2500" kern="1200" dirty="0" err="1"/>
            <a:t>pandas</a:t>
          </a:r>
          <a:r>
            <a:rPr lang="cs-CZ" sz="2500" kern="1200" dirty="0"/>
            <a:t> </a:t>
          </a:r>
          <a:r>
            <a:rPr lang="cs-CZ" sz="2500" kern="1200" dirty="0" err="1"/>
            <a:t>dataframe</a:t>
          </a:r>
          <a:endParaRPr lang="en-GB" sz="2500" kern="1200" dirty="0"/>
        </a:p>
      </dsp:txBody>
      <dsp:txXfrm>
        <a:off x="7031971" y="1307670"/>
        <a:ext cx="1919369" cy="21531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8EF4E-F111-445A-AFC7-9098EC1C5BCE}">
      <dsp:nvSpPr>
        <dsp:cNvPr id="0" name=""/>
        <dsp:cNvSpPr/>
      </dsp:nvSpPr>
      <dsp:spPr>
        <a:xfrm>
          <a:off x="4483" y="512021"/>
          <a:ext cx="2038797" cy="12232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 dirty="0" err="1"/>
            <a:t>Find</a:t>
          </a:r>
          <a:r>
            <a:rPr lang="cs-CZ" sz="2100" kern="1200" dirty="0"/>
            <a:t> Wikipedia </a:t>
          </a:r>
          <a:r>
            <a:rPr lang="cs-CZ" sz="2100" kern="1200" dirty="0" err="1"/>
            <a:t>artice</a:t>
          </a:r>
          <a:endParaRPr lang="en-GB" sz="2100" kern="1200" dirty="0"/>
        </a:p>
      </dsp:txBody>
      <dsp:txXfrm>
        <a:off x="4483" y="512021"/>
        <a:ext cx="2038797" cy="815518"/>
      </dsp:txXfrm>
    </dsp:sp>
    <dsp:sp modelId="{7CD971B5-EBB4-48BD-A255-B43CC88A9857}">
      <dsp:nvSpPr>
        <dsp:cNvPr id="0" name=""/>
        <dsp:cNvSpPr/>
      </dsp:nvSpPr>
      <dsp:spPr>
        <a:xfrm>
          <a:off x="422068" y="1327540"/>
          <a:ext cx="2038797" cy="22089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 dirty="0" err="1"/>
            <a:t>Find</a:t>
          </a:r>
          <a:r>
            <a:rPr lang="cs-CZ" sz="2100" kern="1200" dirty="0"/>
            <a:t> </a:t>
          </a:r>
          <a:r>
            <a:rPr lang="cs-CZ" sz="2100" kern="1200" dirty="0" err="1"/>
            <a:t>the</a:t>
          </a:r>
          <a:r>
            <a:rPr lang="cs-CZ" sz="2100" kern="1200" dirty="0"/>
            <a:t> Wikipedia </a:t>
          </a:r>
          <a:r>
            <a:rPr lang="cs-CZ" sz="2100" kern="1200" dirty="0" err="1"/>
            <a:t>article</a:t>
          </a:r>
          <a:r>
            <a:rPr lang="cs-CZ" sz="2100" kern="1200" dirty="0"/>
            <a:t> </a:t>
          </a:r>
          <a:r>
            <a:rPr lang="cs-CZ" sz="2100" kern="1200" dirty="0" err="1"/>
            <a:t>url</a:t>
          </a:r>
          <a:endParaRPr lang="en-GB" sz="2100" kern="1200" dirty="0"/>
        </a:p>
      </dsp:txBody>
      <dsp:txXfrm>
        <a:off x="481782" y="1387254"/>
        <a:ext cx="1919369" cy="2089509"/>
      </dsp:txXfrm>
    </dsp:sp>
    <dsp:sp modelId="{98F5BACF-1AB9-4485-9AE4-23D15401F63D}">
      <dsp:nvSpPr>
        <dsp:cNvPr id="0" name=""/>
        <dsp:cNvSpPr/>
      </dsp:nvSpPr>
      <dsp:spPr>
        <a:xfrm>
          <a:off x="2352355" y="665980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2352355" y="767500"/>
        <a:ext cx="502957" cy="304561"/>
      </dsp:txXfrm>
    </dsp:sp>
    <dsp:sp modelId="{8CAF74CD-47A4-4FD9-A758-4D4E25906E3E}">
      <dsp:nvSpPr>
        <dsp:cNvPr id="0" name=""/>
        <dsp:cNvSpPr/>
      </dsp:nvSpPr>
      <dsp:spPr>
        <a:xfrm>
          <a:off x="3279578" y="512021"/>
          <a:ext cx="2038797" cy="12232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 dirty="0" err="1"/>
            <a:t>Get</a:t>
          </a:r>
          <a:r>
            <a:rPr lang="cs-CZ" sz="2100" kern="1200" dirty="0"/>
            <a:t> data</a:t>
          </a:r>
          <a:endParaRPr lang="en-GB" sz="2100" kern="1200" dirty="0"/>
        </a:p>
      </dsp:txBody>
      <dsp:txXfrm>
        <a:off x="3279578" y="512021"/>
        <a:ext cx="2038797" cy="815518"/>
      </dsp:txXfrm>
    </dsp:sp>
    <dsp:sp modelId="{25EB9C9C-759C-412E-AB12-3FFEA8FCF7E7}">
      <dsp:nvSpPr>
        <dsp:cNvPr id="0" name=""/>
        <dsp:cNvSpPr/>
      </dsp:nvSpPr>
      <dsp:spPr>
        <a:xfrm>
          <a:off x="3697163" y="1327540"/>
          <a:ext cx="2038797" cy="22089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 dirty="0"/>
            <a:t>Use </a:t>
          </a:r>
          <a:r>
            <a:rPr lang="cs-CZ" sz="2100" kern="1200" dirty="0" err="1"/>
            <a:t>get</a:t>
          </a:r>
          <a:r>
            <a:rPr lang="cs-CZ" sz="2100" kern="1200" dirty="0"/>
            <a:t> </a:t>
          </a:r>
          <a:r>
            <a:rPr lang="cs-CZ" sz="2100" kern="1200" dirty="0" err="1"/>
            <a:t>function</a:t>
          </a:r>
          <a:r>
            <a:rPr lang="cs-CZ" sz="2100" kern="1200" dirty="0"/>
            <a:t> to </a:t>
          </a:r>
          <a:r>
            <a:rPr lang="cs-CZ" sz="2100" kern="1200" dirty="0" err="1"/>
            <a:t>get</a:t>
          </a:r>
          <a:r>
            <a:rPr lang="cs-CZ" sz="2100" kern="1200" dirty="0"/>
            <a:t> </a:t>
          </a:r>
          <a:r>
            <a:rPr lang="cs-CZ" sz="2100" kern="1200" dirty="0" err="1"/>
            <a:t>the</a:t>
          </a:r>
          <a:r>
            <a:rPr lang="cs-CZ" sz="2100" kern="1200" dirty="0"/>
            <a:t> data</a:t>
          </a:r>
          <a:endParaRPr lang="en-GB" sz="2100" kern="1200" dirty="0"/>
        </a:p>
      </dsp:txBody>
      <dsp:txXfrm>
        <a:off x="3756877" y="1387254"/>
        <a:ext cx="1919369" cy="2089509"/>
      </dsp:txXfrm>
    </dsp:sp>
    <dsp:sp modelId="{182F7570-85C1-448A-9C01-98DBEF2951B2}">
      <dsp:nvSpPr>
        <dsp:cNvPr id="0" name=""/>
        <dsp:cNvSpPr/>
      </dsp:nvSpPr>
      <dsp:spPr>
        <a:xfrm>
          <a:off x="5627449" y="665980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5627449" y="767500"/>
        <a:ext cx="502957" cy="304561"/>
      </dsp:txXfrm>
    </dsp:sp>
    <dsp:sp modelId="{672F5BB2-7BD6-4C38-890D-3B9A3E714543}">
      <dsp:nvSpPr>
        <dsp:cNvPr id="0" name=""/>
        <dsp:cNvSpPr/>
      </dsp:nvSpPr>
      <dsp:spPr>
        <a:xfrm>
          <a:off x="6554672" y="512021"/>
          <a:ext cx="2038797" cy="12232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 dirty="0" err="1"/>
            <a:t>Transform</a:t>
          </a:r>
          <a:endParaRPr lang="en-GB" sz="2100" kern="1200" dirty="0"/>
        </a:p>
      </dsp:txBody>
      <dsp:txXfrm>
        <a:off x="6554672" y="512021"/>
        <a:ext cx="2038797" cy="815518"/>
      </dsp:txXfrm>
    </dsp:sp>
    <dsp:sp modelId="{A086B5AA-C19B-4DBF-91B2-C03EE5BF0A7A}">
      <dsp:nvSpPr>
        <dsp:cNvPr id="0" name=""/>
        <dsp:cNvSpPr/>
      </dsp:nvSpPr>
      <dsp:spPr>
        <a:xfrm>
          <a:off x="6972257" y="1327540"/>
          <a:ext cx="2038797" cy="22089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 dirty="0"/>
            <a:t>Use </a:t>
          </a:r>
          <a:r>
            <a:rPr lang="cs-CZ" sz="2100" kern="1200" dirty="0" err="1"/>
            <a:t>beautiful</a:t>
          </a:r>
          <a:r>
            <a:rPr lang="cs-CZ" sz="2100" kern="1200" dirty="0"/>
            <a:t> </a:t>
          </a:r>
          <a:r>
            <a:rPr lang="cs-CZ" sz="2100" kern="1200" dirty="0" err="1"/>
            <a:t>soup</a:t>
          </a:r>
          <a:r>
            <a:rPr lang="cs-CZ" sz="2100" kern="1200" dirty="0"/>
            <a:t> </a:t>
          </a:r>
          <a:r>
            <a:rPr lang="cs-CZ" sz="2100" kern="1200" dirty="0" err="1"/>
            <a:t>library</a:t>
          </a:r>
          <a:r>
            <a:rPr lang="cs-CZ" sz="2100" kern="1200" dirty="0"/>
            <a:t> to </a:t>
          </a:r>
          <a:r>
            <a:rPr lang="cs-CZ" sz="2100" kern="1200" dirty="0" err="1"/>
            <a:t>extract</a:t>
          </a:r>
          <a:r>
            <a:rPr lang="cs-CZ" sz="2100" kern="1200" dirty="0"/>
            <a:t> </a:t>
          </a:r>
          <a:r>
            <a:rPr lang="cs-CZ" sz="2100" kern="1200" dirty="0" err="1"/>
            <a:t>the</a:t>
          </a:r>
          <a:r>
            <a:rPr lang="cs-CZ" sz="2100" kern="1200" dirty="0"/>
            <a:t> data </a:t>
          </a:r>
          <a:r>
            <a:rPr lang="cs-CZ" sz="2100" kern="1200" dirty="0" err="1"/>
            <a:t>into</a:t>
          </a:r>
          <a:r>
            <a:rPr lang="cs-CZ" sz="2100" kern="1200" dirty="0"/>
            <a:t> a </a:t>
          </a:r>
          <a:r>
            <a:rPr lang="cs-CZ" sz="2100" kern="1200" dirty="0" err="1"/>
            <a:t>dataframe</a:t>
          </a:r>
          <a:endParaRPr lang="en-GB" sz="2100" kern="1200" dirty="0"/>
        </a:p>
      </dsp:txBody>
      <dsp:txXfrm>
        <a:off x="7031971" y="1387254"/>
        <a:ext cx="1919369" cy="20895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8EF4E-F111-445A-AFC7-9098EC1C5BCE}">
      <dsp:nvSpPr>
        <dsp:cNvPr id="0" name=""/>
        <dsp:cNvSpPr/>
      </dsp:nvSpPr>
      <dsp:spPr>
        <a:xfrm>
          <a:off x="4483" y="662422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 err="1"/>
            <a:t>Understand</a:t>
          </a:r>
          <a:r>
            <a:rPr lang="cs-CZ" sz="1900" kern="1200" dirty="0"/>
            <a:t> </a:t>
          </a:r>
          <a:r>
            <a:rPr lang="cs-CZ" sz="1900" kern="1200" dirty="0" err="1"/>
            <a:t>your</a:t>
          </a:r>
          <a:r>
            <a:rPr lang="cs-CZ" sz="1900" kern="1200" dirty="0"/>
            <a:t> data</a:t>
          </a:r>
          <a:endParaRPr lang="en-GB" sz="1900" kern="1200" dirty="0"/>
        </a:p>
      </dsp:txBody>
      <dsp:txXfrm>
        <a:off x="4483" y="662422"/>
        <a:ext cx="2038797" cy="740054"/>
      </dsp:txXfrm>
    </dsp:sp>
    <dsp:sp modelId="{7CD971B5-EBB4-48BD-A255-B43CC88A9857}">
      <dsp:nvSpPr>
        <dsp:cNvPr id="0" name=""/>
        <dsp:cNvSpPr/>
      </dsp:nvSpPr>
      <dsp:spPr>
        <a:xfrm>
          <a:off x="422068" y="1402477"/>
          <a:ext cx="2038797" cy="198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/>
            <a:t>Use </a:t>
          </a:r>
          <a:r>
            <a:rPr lang="cs-CZ" sz="1900" kern="1200" dirty="0" err="1"/>
            <a:t>pandas</a:t>
          </a:r>
          <a:r>
            <a:rPr lang="cs-CZ" sz="1900" kern="1200" dirty="0"/>
            <a:t> </a:t>
          </a:r>
          <a:r>
            <a:rPr lang="cs-CZ" sz="1900" kern="1200" dirty="0" err="1"/>
            <a:t>functions</a:t>
          </a:r>
          <a:r>
            <a:rPr lang="cs-CZ" sz="1900" kern="1200" dirty="0"/>
            <a:t> to </a:t>
          </a:r>
          <a:r>
            <a:rPr lang="cs-CZ" sz="1900" kern="1200" dirty="0" err="1"/>
            <a:t>get</a:t>
          </a:r>
          <a:r>
            <a:rPr lang="cs-CZ" sz="1900" kern="1200" dirty="0"/>
            <a:t> basic </a:t>
          </a:r>
          <a:r>
            <a:rPr lang="cs-CZ" sz="1900" kern="1200" dirty="0" err="1"/>
            <a:t>understanding</a:t>
          </a:r>
          <a:r>
            <a:rPr lang="cs-CZ" sz="1900" kern="1200" dirty="0"/>
            <a:t> </a:t>
          </a:r>
          <a:r>
            <a:rPr lang="cs-CZ" sz="1900" kern="1200" dirty="0" err="1"/>
            <a:t>of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data </a:t>
          </a:r>
          <a:r>
            <a:rPr lang="cs-CZ" sz="1900" kern="1200" dirty="0" err="1"/>
            <a:t>structure</a:t>
          </a:r>
          <a:endParaRPr lang="en-GB" sz="1900" kern="1200" dirty="0"/>
        </a:p>
      </dsp:txBody>
      <dsp:txXfrm>
        <a:off x="480166" y="1460575"/>
        <a:ext cx="1922601" cy="1867404"/>
      </dsp:txXfrm>
    </dsp:sp>
    <dsp:sp modelId="{98F5BACF-1AB9-4485-9AE4-23D15401F63D}">
      <dsp:nvSpPr>
        <dsp:cNvPr id="0" name=""/>
        <dsp:cNvSpPr/>
      </dsp:nvSpPr>
      <dsp:spPr>
        <a:xfrm>
          <a:off x="2352355" y="778649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2352355" y="880169"/>
        <a:ext cx="502957" cy="304561"/>
      </dsp:txXfrm>
    </dsp:sp>
    <dsp:sp modelId="{8CAF74CD-47A4-4FD9-A758-4D4E25906E3E}">
      <dsp:nvSpPr>
        <dsp:cNvPr id="0" name=""/>
        <dsp:cNvSpPr/>
      </dsp:nvSpPr>
      <dsp:spPr>
        <a:xfrm>
          <a:off x="3279578" y="662422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 err="1"/>
            <a:t>Deal</a:t>
          </a:r>
          <a:r>
            <a:rPr lang="cs-CZ" sz="1900" kern="1200" dirty="0"/>
            <a:t> </a:t>
          </a:r>
          <a:r>
            <a:rPr lang="cs-CZ" sz="1900" kern="1200" dirty="0" err="1"/>
            <a:t>with</a:t>
          </a:r>
          <a:r>
            <a:rPr lang="cs-CZ" sz="1900" kern="1200" dirty="0"/>
            <a:t> NA </a:t>
          </a:r>
          <a:r>
            <a:rPr lang="cs-CZ" sz="1900" kern="1200" dirty="0" err="1"/>
            <a:t>values</a:t>
          </a:r>
          <a:endParaRPr lang="en-GB" sz="1900" kern="1200" dirty="0"/>
        </a:p>
      </dsp:txBody>
      <dsp:txXfrm>
        <a:off x="3279578" y="662422"/>
        <a:ext cx="2038797" cy="740054"/>
      </dsp:txXfrm>
    </dsp:sp>
    <dsp:sp modelId="{25EB9C9C-759C-412E-AB12-3FFEA8FCF7E7}">
      <dsp:nvSpPr>
        <dsp:cNvPr id="0" name=""/>
        <dsp:cNvSpPr/>
      </dsp:nvSpPr>
      <dsp:spPr>
        <a:xfrm>
          <a:off x="3697163" y="1402477"/>
          <a:ext cx="2038797" cy="198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/>
            <a:t>Drop </a:t>
          </a:r>
          <a:r>
            <a:rPr lang="cs-CZ" sz="1900" kern="1200" dirty="0" err="1"/>
            <a:t>unnecessary</a:t>
          </a:r>
          <a:r>
            <a:rPr lang="cs-CZ" sz="1900" kern="1200" dirty="0"/>
            <a:t> </a:t>
          </a:r>
          <a:r>
            <a:rPr lang="cs-CZ" sz="1900" kern="1200" dirty="0" err="1"/>
            <a:t>null</a:t>
          </a:r>
          <a:r>
            <a:rPr lang="cs-CZ" sz="1900" kern="1200" dirty="0"/>
            <a:t> </a:t>
          </a:r>
          <a:r>
            <a:rPr lang="cs-CZ" sz="1900" kern="1200" dirty="0" err="1"/>
            <a:t>values</a:t>
          </a:r>
          <a:r>
            <a:rPr lang="cs-CZ" sz="1900" kern="1200" dirty="0"/>
            <a:t> </a:t>
          </a:r>
          <a:r>
            <a:rPr lang="cs-CZ" sz="1900" kern="1200" dirty="0" err="1"/>
            <a:t>or</a:t>
          </a:r>
          <a:r>
            <a:rPr lang="cs-CZ" sz="1900" kern="1200" dirty="0"/>
            <a:t> </a:t>
          </a:r>
          <a:r>
            <a:rPr lang="cs-CZ" sz="1900" kern="1200" dirty="0" err="1"/>
            <a:t>transform</a:t>
          </a:r>
          <a:r>
            <a:rPr lang="cs-CZ" sz="1900" kern="1200" dirty="0"/>
            <a:t> </a:t>
          </a:r>
          <a:r>
            <a:rPr lang="cs-CZ" sz="1900" kern="1200" dirty="0" err="1"/>
            <a:t>them</a:t>
          </a:r>
          <a:r>
            <a:rPr lang="cs-CZ" sz="1900" kern="1200" dirty="0"/>
            <a:t> </a:t>
          </a:r>
          <a:r>
            <a:rPr lang="cs-CZ" sz="1900" kern="1200" dirty="0" err="1"/>
            <a:t>into</a:t>
          </a:r>
          <a:r>
            <a:rPr lang="cs-CZ" sz="1900" kern="1200" dirty="0"/>
            <a:t> </a:t>
          </a:r>
          <a:r>
            <a:rPr lang="cs-CZ" sz="1900" kern="1200" dirty="0" err="1"/>
            <a:t>averages</a:t>
          </a:r>
          <a:endParaRPr lang="en-GB" sz="1900" kern="1200" dirty="0"/>
        </a:p>
      </dsp:txBody>
      <dsp:txXfrm>
        <a:off x="3755261" y="1460575"/>
        <a:ext cx="1922601" cy="1867404"/>
      </dsp:txXfrm>
    </dsp:sp>
    <dsp:sp modelId="{182F7570-85C1-448A-9C01-98DBEF2951B2}">
      <dsp:nvSpPr>
        <dsp:cNvPr id="0" name=""/>
        <dsp:cNvSpPr/>
      </dsp:nvSpPr>
      <dsp:spPr>
        <a:xfrm>
          <a:off x="5627449" y="778649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5627449" y="880169"/>
        <a:ext cx="502957" cy="304561"/>
      </dsp:txXfrm>
    </dsp:sp>
    <dsp:sp modelId="{672F5BB2-7BD6-4C38-890D-3B9A3E714543}">
      <dsp:nvSpPr>
        <dsp:cNvPr id="0" name=""/>
        <dsp:cNvSpPr/>
      </dsp:nvSpPr>
      <dsp:spPr>
        <a:xfrm>
          <a:off x="6554672" y="662422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 err="1"/>
            <a:t>Create</a:t>
          </a:r>
          <a:r>
            <a:rPr lang="cs-CZ" sz="1900" kern="1200" dirty="0"/>
            <a:t> </a:t>
          </a:r>
          <a:r>
            <a:rPr lang="cs-CZ" sz="1900" kern="1200" dirty="0" err="1"/>
            <a:t>class</a:t>
          </a:r>
          <a:r>
            <a:rPr lang="cs-CZ" sz="1900" kern="1200" dirty="0"/>
            <a:t> </a:t>
          </a:r>
          <a:r>
            <a:rPr lang="cs-CZ" sz="1900" kern="1200" dirty="0" err="1"/>
            <a:t>column</a:t>
          </a:r>
          <a:endParaRPr lang="en-GB" sz="1900" kern="1200" dirty="0"/>
        </a:p>
      </dsp:txBody>
      <dsp:txXfrm>
        <a:off x="6554672" y="662422"/>
        <a:ext cx="2038797" cy="740054"/>
      </dsp:txXfrm>
    </dsp:sp>
    <dsp:sp modelId="{A086B5AA-C19B-4DBF-91B2-C03EE5BF0A7A}">
      <dsp:nvSpPr>
        <dsp:cNvPr id="0" name=""/>
        <dsp:cNvSpPr/>
      </dsp:nvSpPr>
      <dsp:spPr>
        <a:xfrm>
          <a:off x="6972257" y="1402477"/>
          <a:ext cx="2038797" cy="198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 err="1"/>
            <a:t>Create</a:t>
          </a:r>
          <a:r>
            <a:rPr lang="cs-CZ" sz="1900" kern="1200" dirty="0"/>
            <a:t> a </a:t>
          </a:r>
          <a:r>
            <a:rPr lang="cs-CZ" sz="1900" kern="1200" dirty="0" err="1"/>
            <a:t>new</a:t>
          </a:r>
          <a:r>
            <a:rPr lang="cs-CZ" sz="1900" kern="1200" dirty="0"/>
            <a:t> </a:t>
          </a:r>
          <a:r>
            <a:rPr lang="cs-CZ" sz="1900" kern="1200" dirty="0" err="1"/>
            <a:t>column</a:t>
          </a:r>
          <a:r>
            <a:rPr lang="cs-CZ" sz="1900" kern="1200" dirty="0"/>
            <a:t> </a:t>
          </a:r>
          <a:r>
            <a:rPr lang="cs-CZ" sz="1900" kern="1200" dirty="0" err="1"/>
            <a:t>that</a:t>
          </a:r>
          <a:r>
            <a:rPr lang="cs-CZ" sz="1900" kern="1200" dirty="0"/>
            <a:t> </a:t>
          </a:r>
          <a:r>
            <a:rPr lang="cs-CZ" sz="1900" kern="1200" dirty="0" err="1"/>
            <a:t>contains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</a:t>
          </a:r>
          <a:r>
            <a:rPr lang="cs-CZ" sz="1900" kern="1200" dirty="0" err="1"/>
            <a:t>info</a:t>
          </a:r>
          <a:r>
            <a:rPr lang="cs-CZ" sz="1900" kern="1200" dirty="0"/>
            <a:t> on </a:t>
          </a:r>
          <a:r>
            <a:rPr lang="cs-CZ" sz="1900" kern="1200" dirty="0" err="1"/>
            <a:t>success</a:t>
          </a:r>
          <a:r>
            <a:rPr lang="cs-CZ" sz="1900" kern="1200" dirty="0"/>
            <a:t> </a:t>
          </a:r>
          <a:r>
            <a:rPr lang="cs-CZ" sz="1900" kern="1200" dirty="0" err="1"/>
            <a:t>of</a:t>
          </a:r>
          <a:r>
            <a:rPr lang="cs-CZ" sz="1900" kern="1200" dirty="0"/>
            <a:t> </a:t>
          </a:r>
          <a:r>
            <a:rPr lang="cs-CZ" sz="1900" kern="1200" dirty="0" err="1"/>
            <a:t>launch</a:t>
          </a:r>
          <a:endParaRPr lang="en-GB" sz="1900" kern="1200" dirty="0"/>
        </a:p>
      </dsp:txBody>
      <dsp:txXfrm>
        <a:off x="7030355" y="1460575"/>
        <a:ext cx="1922601" cy="18674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8EF4E-F111-445A-AFC7-9098EC1C5BCE}">
      <dsp:nvSpPr>
        <dsp:cNvPr id="0" name=""/>
        <dsp:cNvSpPr/>
      </dsp:nvSpPr>
      <dsp:spPr>
        <a:xfrm>
          <a:off x="4483" y="232785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 err="1"/>
            <a:t>Standardize</a:t>
          </a:r>
          <a:r>
            <a:rPr lang="cs-CZ" sz="1900" kern="1200" dirty="0"/>
            <a:t> and </a:t>
          </a:r>
          <a:r>
            <a:rPr lang="cs-CZ" sz="1900" kern="1200" dirty="0" err="1"/>
            <a:t>spilt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data</a:t>
          </a:r>
          <a:endParaRPr lang="en-GB" sz="1900" kern="1200" dirty="0"/>
        </a:p>
      </dsp:txBody>
      <dsp:txXfrm>
        <a:off x="4483" y="232785"/>
        <a:ext cx="2038797" cy="740054"/>
      </dsp:txXfrm>
    </dsp:sp>
    <dsp:sp modelId="{7CD971B5-EBB4-48BD-A255-B43CC88A9857}">
      <dsp:nvSpPr>
        <dsp:cNvPr id="0" name=""/>
        <dsp:cNvSpPr/>
      </dsp:nvSpPr>
      <dsp:spPr>
        <a:xfrm>
          <a:off x="422068" y="972839"/>
          <a:ext cx="2038797" cy="2842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/>
            <a:t>Use </a:t>
          </a:r>
          <a:r>
            <a:rPr lang="cs-CZ" sz="1900" kern="1200" dirty="0" err="1"/>
            <a:t>StandardScaler</a:t>
          </a:r>
          <a:r>
            <a:rPr lang="cs-CZ" sz="1900" kern="1200" dirty="0"/>
            <a:t> to </a:t>
          </a:r>
          <a:r>
            <a:rPr lang="cs-CZ" sz="1900" kern="1200" dirty="0" err="1"/>
            <a:t>standardize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</a:t>
          </a:r>
          <a:r>
            <a:rPr lang="cs-CZ" sz="1900" kern="1200" dirty="0" err="1"/>
            <a:t>predictors</a:t>
          </a:r>
          <a:endParaRPr lang="en-GB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/>
            <a:t>Split </a:t>
          </a:r>
          <a:r>
            <a:rPr lang="cs-CZ" sz="1900" kern="1200" dirty="0" err="1"/>
            <a:t>the</a:t>
          </a:r>
          <a:r>
            <a:rPr lang="cs-CZ" sz="1900" kern="1200" dirty="0"/>
            <a:t> data </a:t>
          </a:r>
          <a:r>
            <a:rPr lang="cs-CZ" sz="1900" kern="1200" dirty="0" err="1"/>
            <a:t>into</a:t>
          </a:r>
          <a:r>
            <a:rPr lang="cs-CZ" sz="1900" kern="1200" dirty="0"/>
            <a:t> </a:t>
          </a:r>
          <a:r>
            <a:rPr lang="cs-CZ" sz="1900" kern="1200" dirty="0" err="1"/>
            <a:t>training</a:t>
          </a:r>
          <a:r>
            <a:rPr lang="cs-CZ" sz="1900" kern="1200" dirty="0"/>
            <a:t> and testing </a:t>
          </a:r>
          <a:r>
            <a:rPr lang="cs-CZ" sz="1900" kern="1200" dirty="0" err="1"/>
            <a:t>splits</a:t>
          </a:r>
          <a:endParaRPr lang="en-GB" sz="1900" kern="1200" dirty="0"/>
        </a:p>
      </dsp:txBody>
      <dsp:txXfrm>
        <a:off x="481782" y="1032553"/>
        <a:ext cx="1919369" cy="2723447"/>
      </dsp:txXfrm>
    </dsp:sp>
    <dsp:sp modelId="{98F5BACF-1AB9-4485-9AE4-23D15401F63D}">
      <dsp:nvSpPr>
        <dsp:cNvPr id="0" name=""/>
        <dsp:cNvSpPr/>
      </dsp:nvSpPr>
      <dsp:spPr>
        <a:xfrm>
          <a:off x="2352355" y="349011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2352355" y="450531"/>
        <a:ext cx="502957" cy="304561"/>
      </dsp:txXfrm>
    </dsp:sp>
    <dsp:sp modelId="{8CAF74CD-47A4-4FD9-A758-4D4E25906E3E}">
      <dsp:nvSpPr>
        <dsp:cNvPr id="0" name=""/>
        <dsp:cNvSpPr/>
      </dsp:nvSpPr>
      <dsp:spPr>
        <a:xfrm>
          <a:off x="3279578" y="232785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/>
            <a:t>CV and </a:t>
          </a:r>
          <a:r>
            <a:rPr lang="cs-CZ" sz="1900" kern="1200" dirty="0" err="1"/>
            <a:t>Grid</a:t>
          </a:r>
          <a:r>
            <a:rPr lang="cs-CZ" sz="1900" kern="1200" dirty="0"/>
            <a:t> </a:t>
          </a:r>
          <a:r>
            <a:rPr lang="cs-CZ" sz="1900" kern="1200" dirty="0" err="1"/>
            <a:t>Search</a:t>
          </a:r>
          <a:endParaRPr lang="en-GB" sz="1900" kern="1200" dirty="0"/>
        </a:p>
      </dsp:txBody>
      <dsp:txXfrm>
        <a:off x="3279578" y="232785"/>
        <a:ext cx="2038797" cy="740054"/>
      </dsp:txXfrm>
    </dsp:sp>
    <dsp:sp modelId="{25EB9C9C-759C-412E-AB12-3FFEA8FCF7E7}">
      <dsp:nvSpPr>
        <dsp:cNvPr id="0" name=""/>
        <dsp:cNvSpPr/>
      </dsp:nvSpPr>
      <dsp:spPr>
        <a:xfrm>
          <a:off x="3697163" y="972839"/>
          <a:ext cx="2038797" cy="2842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/>
            <a:t>Use </a:t>
          </a:r>
          <a:r>
            <a:rPr lang="cs-CZ" sz="1900" kern="1200" dirty="0" err="1"/>
            <a:t>grid</a:t>
          </a:r>
          <a:r>
            <a:rPr lang="cs-CZ" sz="1900" kern="1200" dirty="0"/>
            <a:t> </a:t>
          </a:r>
          <a:r>
            <a:rPr lang="cs-CZ" sz="1900" kern="1200" dirty="0" err="1"/>
            <a:t>search</a:t>
          </a:r>
          <a:r>
            <a:rPr lang="cs-CZ" sz="1900" kern="1200" dirty="0"/>
            <a:t> </a:t>
          </a:r>
          <a:r>
            <a:rPr lang="cs-CZ" sz="1900" kern="1200" dirty="0" err="1"/>
            <a:t>cross-validation</a:t>
          </a:r>
          <a:r>
            <a:rPr lang="cs-CZ" sz="1900" kern="1200" dirty="0"/>
            <a:t> to </a:t>
          </a:r>
          <a:r>
            <a:rPr lang="cs-CZ" sz="1900" kern="1200" dirty="0" err="1"/>
            <a:t>find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</a:t>
          </a:r>
          <a:r>
            <a:rPr lang="cs-CZ" sz="1900" kern="1200" dirty="0" err="1"/>
            <a:t>best</a:t>
          </a:r>
          <a:r>
            <a:rPr lang="cs-CZ" sz="1900" kern="1200" dirty="0"/>
            <a:t> </a:t>
          </a:r>
          <a:r>
            <a:rPr lang="cs-CZ" sz="1900" kern="1200" dirty="0" err="1"/>
            <a:t>parameters</a:t>
          </a:r>
          <a:r>
            <a:rPr lang="cs-CZ" sz="1900" kern="1200" dirty="0"/>
            <a:t> on </a:t>
          </a:r>
          <a:r>
            <a:rPr lang="cs-CZ" sz="1900" kern="1200" dirty="0" err="1"/>
            <a:t>the</a:t>
          </a:r>
          <a:r>
            <a:rPr lang="cs-CZ" sz="1900" kern="1200" dirty="0"/>
            <a:t> </a:t>
          </a:r>
          <a:r>
            <a:rPr lang="cs-CZ" sz="1900" kern="1200" dirty="0" err="1"/>
            <a:t>training</a:t>
          </a:r>
          <a:r>
            <a:rPr lang="cs-CZ" sz="1900" kern="1200" dirty="0"/>
            <a:t> data (</a:t>
          </a:r>
          <a:r>
            <a:rPr lang="cs-CZ" sz="1900" kern="1200" dirty="0" err="1"/>
            <a:t>for</a:t>
          </a:r>
          <a:r>
            <a:rPr lang="cs-CZ" sz="1900" kern="1200" dirty="0"/>
            <a:t> </a:t>
          </a:r>
          <a:r>
            <a:rPr lang="cs-CZ" sz="1900" kern="1200" dirty="0" err="1"/>
            <a:t>each</a:t>
          </a:r>
          <a:r>
            <a:rPr lang="cs-CZ" sz="1900" kern="1200" dirty="0"/>
            <a:t> model)</a:t>
          </a:r>
          <a:endParaRPr lang="en-GB" sz="1900" kern="1200" dirty="0"/>
        </a:p>
      </dsp:txBody>
      <dsp:txXfrm>
        <a:off x="3756877" y="1032553"/>
        <a:ext cx="1919369" cy="2723447"/>
      </dsp:txXfrm>
    </dsp:sp>
    <dsp:sp modelId="{182F7570-85C1-448A-9C01-98DBEF2951B2}">
      <dsp:nvSpPr>
        <dsp:cNvPr id="0" name=""/>
        <dsp:cNvSpPr/>
      </dsp:nvSpPr>
      <dsp:spPr>
        <a:xfrm>
          <a:off x="5627449" y="349011"/>
          <a:ext cx="655237" cy="5076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5627449" y="450531"/>
        <a:ext cx="502957" cy="304561"/>
      </dsp:txXfrm>
    </dsp:sp>
    <dsp:sp modelId="{672F5BB2-7BD6-4C38-890D-3B9A3E714543}">
      <dsp:nvSpPr>
        <dsp:cNvPr id="0" name=""/>
        <dsp:cNvSpPr/>
      </dsp:nvSpPr>
      <dsp:spPr>
        <a:xfrm>
          <a:off x="6554672" y="232785"/>
          <a:ext cx="2038797" cy="11100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/>
            <a:t>Test and </a:t>
          </a:r>
          <a:r>
            <a:rPr lang="cs-CZ" sz="1900" kern="1200" dirty="0" err="1"/>
            <a:t>evaluate</a:t>
          </a:r>
          <a:r>
            <a:rPr lang="cs-CZ" sz="1900" kern="1200" dirty="0"/>
            <a:t> </a:t>
          </a:r>
          <a:r>
            <a:rPr lang="cs-CZ" sz="1900" kern="1200" dirty="0" err="1"/>
            <a:t>the</a:t>
          </a:r>
          <a:r>
            <a:rPr lang="cs-CZ" sz="1900" kern="1200" dirty="0"/>
            <a:t> </a:t>
          </a:r>
          <a:r>
            <a:rPr lang="cs-CZ" sz="1900" kern="1200" dirty="0" err="1"/>
            <a:t>models</a:t>
          </a:r>
          <a:endParaRPr lang="en-GB" sz="1900" kern="1200" dirty="0"/>
        </a:p>
      </dsp:txBody>
      <dsp:txXfrm>
        <a:off x="6554672" y="232785"/>
        <a:ext cx="2038797" cy="740054"/>
      </dsp:txXfrm>
    </dsp:sp>
    <dsp:sp modelId="{A086B5AA-C19B-4DBF-91B2-C03EE5BF0A7A}">
      <dsp:nvSpPr>
        <dsp:cNvPr id="0" name=""/>
        <dsp:cNvSpPr/>
      </dsp:nvSpPr>
      <dsp:spPr>
        <a:xfrm>
          <a:off x="6972257" y="972839"/>
          <a:ext cx="2038797" cy="2842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 err="1"/>
            <a:t>Get</a:t>
          </a:r>
          <a:r>
            <a:rPr lang="cs-CZ" sz="1900" kern="1200" dirty="0"/>
            <a:t> </a:t>
          </a:r>
          <a:r>
            <a:rPr lang="cs-CZ" sz="1900" kern="1200" dirty="0" err="1"/>
            <a:t>predictions</a:t>
          </a:r>
          <a:r>
            <a:rPr lang="cs-CZ" sz="1900" kern="1200" dirty="0"/>
            <a:t>, </a:t>
          </a:r>
          <a:r>
            <a:rPr lang="cs-CZ" sz="1900" kern="1200" dirty="0" err="1"/>
            <a:t>accuracy</a:t>
          </a:r>
          <a:r>
            <a:rPr lang="cs-CZ" sz="1900" kern="1200" dirty="0"/>
            <a:t> </a:t>
          </a:r>
          <a:r>
            <a:rPr lang="cs-CZ" sz="1900" kern="1200" dirty="0" err="1"/>
            <a:t>score</a:t>
          </a:r>
          <a:r>
            <a:rPr lang="cs-CZ" sz="1900" kern="1200" dirty="0"/>
            <a:t> and </a:t>
          </a:r>
          <a:r>
            <a:rPr lang="cs-CZ" sz="1900" kern="1200" dirty="0" err="1"/>
            <a:t>confusion</a:t>
          </a:r>
          <a:r>
            <a:rPr lang="cs-CZ" sz="1900" kern="1200" dirty="0"/>
            <a:t> matrix </a:t>
          </a:r>
          <a:r>
            <a:rPr lang="cs-CZ" sz="1900" kern="1200" dirty="0" err="1"/>
            <a:t>for</a:t>
          </a:r>
          <a:r>
            <a:rPr lang="cs-CZ" sz="1900" kern="1200" dirty="0"/>
            <a:t> </a:t>
          </a:r>
          <a:r>
            <a:rPr lang="cs-CZ" sz="1900" kern="1200" dirty="0" err="1"/>
            <a:t>each</a:t>
          </a:r>
          <a:r>
            <a:rPr lang="cs-CZ" sz="1900" kern="1200" dirty="0"/>
            <a:t> model</a:t>
          </a:r>
          <a:endParaRPr lang="en-GB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 dirty="0" err="1"/>
            <a:t>Evaluate</a:t>
          </a:r>
          <a:r>
            <a:rPr lang="cs-CZ" sz="1900" kern="1200" dirty="0"/>
            <a:t> </a:t>
          </a:r>
          <a:r>
            <a:rPr lang="cs-CZ" sz="1900" kern="1200" dirty="0" err="1"/>
            <a:t>different</a:t>
          </a:r>
          <a:r>
            <a:rPr lang="cs-CZ" sz="1900" kern="1200" dirty="0"/>
            <a:t> </a:t>
          </a:r>
          <a:r>
            <a:rPr lang="cs-CZ" sz="1900" kern="1200" dirty="0" err="1"/>
            <a:t>models</a:t>
          </a:r>
          <a:endParaRPr lang="en-GB" sz="1900" kern="1200" dirty="0"/>
        </a:p>
      </dsp:txBody>
      <dsp:txXfrm>
        <a:off x="7031971" y="1032553"/>
        <a:ext cx="1919369" cy="27234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4160520" cy="368888"/>
          </a:xfrm>
          <a:prstGeom prst="rect">
            <a:avLst/>
          </a:prstGeom>
        </p:spPr>
        <p:txBody>
          <a:bodyPr vert="horz" lIns="177476" tIns="88738" rIns="177476" bIns="88738" rtlCol="0"/>
          <a:lstStyle>
            <a:lvl1pPr algn="l">
              <a:defRPr sz="2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438458" y="2"/>
            <a:ext cx="4160520" cy="368888"/>
          </a:xfrm>
          <a:prstGeom prst="rect">
            <a:avLst/>
          </a:prstGeom>
        </p:spPr>
        <p:txBody>
          <a:bodyPr vert="horz" lIns="177476" tIns="88738" rIns="177476" bIns="88738" rtlCol="0"/>
          <a:lstStyle>
            <a:lvl1pPr algn="r">
              <a:defRPr sz="2300"/>
            </a:lvl1pPr>
          </a:lstStyle>
          <a:p>
            <a:fld id="{C61B1DFE-DEC1-F84C-B64B-0BC4AFB873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946316"/>
            <a:ext cx="4160520" cy="368884"/>
          </a:xfrm>
          <a:prstGeom prst="rect">
            <a:avLst/>
          </a:prstGeom>
        </p:spPr>
        <p:txBody>
          <a:bodyPr vert="horz" lIns="177476" tIns="88738" rIns="177476" bIns="88738" rtlCol="0" anchor="b"/>
          <a:lstStyle>
            <a:lvl1pPr algn="l">
              <a:defRPr sz="2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438458" y="6946316"/>
            <a:ext cx="4160520" cy="368884"/>
          </a:xfrm>
          <a:prstGeom prst="rect">
            <a:avLst/>
          </a:prstGeom>
        </p:spPr>
        <p:txBody>
          <a:bodyPr vert="horz" lIns="177476" tIns="88738" rIns="177476" bIns="88738" rtlCol="0" anchor="b"/>
          <a:lstStyle>
            <a:lvl1pPr algn="r">
              <a:defRPr sz="23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1806919"/>
          </a:xfrm>
          <a:prstGeom prst="rect">
            <a:avLst/>
          </a:prstGeom>
        </p:spPr>
        <p:txBody>
          <a:bodyPr vert="horz" lIns="177476" tIns="88738" rIns="177476" bIns="88738" rtlCol="0"/>
          <a:lstStyle>
            <a:lvl1pPr algn="l">
              <a:defRPr sz="2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458" y="0"/>
            <a:ext cx="4160520" cy="1806919"/>
          </a:xfrm>
          <a:prstGeom prst="rect">
            <a:avLst/>
          </a:prstGeom>
        </p:spPr>
        <p:txBody>
          <a:bodyPr vert="horz" lIns="177476" tIns="88738" rIns="177476" bIns="88738" rtlCol="0"/>
          <a:lstStyle>
            <a:lvl1pPr algn="r">
              <a:defRPr sz="2300"/>
            </a:lvl1pPr>
          </a:lstStyle>
          <a:p>
            <a:fld id="{9E497948-54D2-43F8-9A63-A99FE3051738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6002338" y="4502150"/>
            <a:ext cx="21605876" cy="12153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77476" tIns="88738" rIns="177476" bIns="8873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17331397"/>
            <a:ext cx="7680960" cy="14180234"/>
          </a:xfrm>
          <a:prstGeom prst="rect">
            <a:avLst/>
          </a:prstGeom>
        </p:spPr>
        <p:txBody>
          <a:bodyPr vert="horz" lIns="177476" tIns="88738" rIns="177476" bIns="8873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4206379"/>
            <a:ext cx="4160520" cy="1806915"/>
          </a:xfrm>
          <a:prstGeom prst="rect">
            <a:avLst/>
          </a:prstGeom>
        </p:spPr>
        <p:txBody>
          <a:bodyPr vert="horz" lIns="177476" tIns="88738" rIns="177476" bIns="88738" rtlCol="0" anchor="b"/>
          <a:lstStyle>
            <a:lvl1pPr algn="l">
              <a:defRPr sz="2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458" y="34206379"/>
            <a:ext cx="4160520" cy="1806915"/>
          </a:xfrm>
          <a:prstGeom prst="rect">
            <a:avLst/>
          </a:prstGeom>
        </p:spPr>
        <p:txBody>
          <a:bodyPr vert="horz" lIns="177476" tIns="88738" rIns="177476" bIns="88738" rtlCol="0" anchor="b"/>
          <a:lstStyle>
            <a:lvl1pPr algn="r">
              <a:defRPr sz="23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cs-CZ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Jakub </a:t>
            </a:r>
            <a:r>
              <a:rPr lang="cs-CZ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Sisma</a:t>
            </a:r>
            <a:endParaRPr lang="cs-CZ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cs-CZ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2024/04/03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F197841-ED07-B5AC-4B69-8ADC93D5B340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multiple scatterplots to understand relationships between different variables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a bar plot to visualize the success rate of launch per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a line chart to visualize the succes rate trend over time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B15B1CA-BE4C-1B90-1CE1-09B3336E4C2B}"/>
              </a:ext>
            </a:extLst>
          </p:cNvPr>
          <p:cNvSpPr txBox="1">
            <a:spLocks/>
          </p:cNvSpPr>
          <p:nvPr/>
        </p:nvSpPr>
        <p:spPr>
          <a:xfrm>
            <a:off x="734029" y="5457941"/>
            <a:ext cx="10320052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800" dirty="0"/>
              <a:t>https://github.com/DonKubini/ibm-capstone/blob/main/Module%202/jupyter-labs-eda-dataviz-v2.ipynb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5C212CF0-FC42-4E17-701B-8543E85050BD}"/>
              </a:ext>
            </a:extLst>
          </p:cNvPr>
          <p:cNvSpPr txBox="1">
            <a:spLocks/>
          </p:cNvSpPr>
          <p:nvPr/>
        </p:nvSpPr>
        <p:spPr>
          <a:xfrm>
            <a:off x="770010" y="1351281"/>
            <a:ext cx="9826870" cy="355600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SQL queries to display the following: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Unique launch sites in the space mission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of NASA (CRS) boosters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versions that were successful with specific payload mass range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unsuccessful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Boosters that carried the maximu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more…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909439F-5386-D7AB-6A00-CAE5CFA13B3B}"/>
              </a:ext>
            </a:extLst>
          </p:cNvPr>
          <p:cNvSpPr txBox="1">
            <a:spLocks/>
          </p:cNvSpPr>
          <p:nvPr/>
        </p:nvSpPr>
        <p:spPr>
          <a:xfrm>
            <a:off x="734029" y="5457941"/>
            <a:ext cx="10401332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600" dirty="0"/>
              <a:t>https://github.com/DonKubini/ibm-capstone/blob/main/Module%202/jupyter-labs-eda-sql-coursera_sqllite.ipynb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7CE7696-C74F-768D-D6C8-80A500F61EF4}"/>
              </a:ext>
            </a:extLst>
          </p:cNvPr>
          <p:cNvSpPr txBox="1">
            <a:spLocks/>
          </p:cNvSpPr>
          <p:nvPr/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interactive circles, markers and lines to identify launch sites and their respective successful and unsuccessful attempts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7E387DB-885B-0725-C9CD-26463A6D7B91}"/>
              </a:ext>
            </a:extLst>
          </p:cNvPr>
          <p:cNvSpPr txBox="1">
            <a:spLocks/>
          </p:cNvSpPr>
          <p:nvPr/>
        </p:nvSpPr>
        <p:spPr>
          <a:xfrm>
            <a:off x="838201" y="5457941"/>
            <a:ext cx="10256520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600" dirty="0"/>
              <a:t>https://github.com/DonKubini/ibm-capstone/blob/main/Module%203/lab-jupyter-launch-site-location-v2.ipynb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2A9F33F-3005-D7A6-898A-31645F600A2E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31019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a drop down menu so the user can choose a location. The location will display a success rate pie 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a slider to select payload range. This will display the relationship between payload and success based on selected location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7AFE85F-350F-5E14-B288-FCB5483CDA91}"/>
              </a:ext>
            </a:extLst>
          </p:cNvPr>
          <p:cNvSpPr txBox="1">
            <a:spLocks/>
          </p:cNvSpPr>
          <p:nvPr/>
        </p:nvSpPr>
        <p:spPr>
          <a:xfrm>
            <a:off x="734028" y="5457941"/>
            <a:ext cx="10381012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2000" dirty="0"/>
              <a:t>https://github.com/DonKubini/ibm-capstone/blob/main/Module%203/spacex-dash-app.py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0922C6B-990A-6EA3-4003-D6615AFB23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3075361"/>
              </p:ext>
            </p:extLst>
          </p:nvPr>
        </p:nvGraphicFramePr>
        <p:xfrm>
          <a:off x="1520041" y="1532386"/>
          <a:ext cx="9015539" cy="404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812F0CC-83B8-2BAF-FF7B-E126C4F42DC1}"/>
              </a:ext>
            </a:extLst>
          </p:cNvPr>
          <p:cNvSpPr txBox="1">
            <a:spLocks/>
          </p:cNvSpPr>
          <p:nvPr/>
        </p:nvSpPr>
        <p:spPr>
          <a:xfrm>
            <a:off x="770011" y="5603227"/>
            <a:ext cx="10304389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400" dirty="0"/>
              <a:t>https://github.com/DonKubini/ibm-capstone/blob/main/Module%204/SpaceX-Machine-Learning-Prediction-Part-5-v1.ipynb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5649AC0-4FB4-1BE4-8655-0A7D973E1FFC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445115" cy="4619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Regression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83%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Nearest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Neighbours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83%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Vector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83%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77%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74E075F-134C-9922-E543-F162167E2010}"/>
              </a:ext>
            </a:extLst>
          </p:cNvPr>
          <p:cNvSpPr txBox="1">
            <a:spLocks/>
          </p:cNvSpPr>
          <p:nvPr/>
        </p:nvSpPr>
        <p:spPr>
          <a:xfrm>
            <a:off x="3531286" y="5220262"/>
            <a:ext cx="5393588" cy="5490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Class: 0 = Failure	Class: 1 = Success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196DA75-37A5-6FE1-48BA-36D698E5F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4497"/>
            <a:ext cx="12192000" cy="238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2A4F39E-9119-D6A0-EA6A-1B4408257830}"/>
              </a:ext>
            </a:extLst>
          </p:cNvPr>
          <p:cNvSpPr txBox="1">
            <a:spLocks/>
          </p:cNvSpPr>
          <p:nvPr/>
        </p:nvSpPr>
        <p:spPr>
          <a:xfrm>
            <a:off x="3531286" y="5220262"/>
            <a:ext cx="5393588" cy="5490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0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B83E05CF-C863-F6EF-0959-1711EA3CE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4497"/>
            <a:ext cx="12192000" cy="238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FE1C123A-B442-B73B-641C-D6B543D52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597" y="1539298"/>
            <a:ext cx="52101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F8D6F5E-167D-7F07-D642-BAA292E90169}"/>
              </a:ext>
            </a:extLst>
          </p:cNvPr>
          <p:cNvSpPr txBox="1">
            <a:spLocks/>
          </p:cNvSpPr>
          <p:nvPr/>
        </p:nvSpPr>
        <p:spPr>
          <a:xfrm>
            <a:off x="3531286" y="5220262"/>
            <a:ext cx="5393588" cy="5490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0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86D1681-023E-FD3E-B010-B8D7CBEC8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589"/>
            <a:ext cx="12192000" cy="239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3F6DCE6-D083-0D9F-5031-B49BEB88DEA5}"/>
              </a:ext>
            </a:extLst>
          </p:cNvPr>
          <p:cNvSpPr txBox="1">
            <a:spLocks/>
          </p:cNvSpPr>
          <p:nvPr/>
        </p:nvSpPr>
        <p:spPr>
          <a:xfrm>
            <a:off x="3531286" y="5220262"/>
            <a:ext cx="5393588" cy="5490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0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 =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29344182-0536-1C01-A6C0-5E42EF6BC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589"/>
            <a:ext cx="12192000" cy="239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7A927311-7277-2458-5612-E5DCFAA12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987" y="1633195"/>
            <a:ext cx="55340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691985D1-2091-B291-3F31-9145E8CD42F7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of 4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846282B1-D3E1-B946-C93B-4A3A9B040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398" y="2716897"/>
            <a:ext cx="2017921" cy="256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E2CDB720-B096-CF31-3AF6-FB01C5C1D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07161"/>
            <a:ext cx="12192000" cy="243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2263E43-3FCC-EBE9-13C0-616B8FC6FE2E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is 45,596 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584BE4F-D3DA-7181-F8BD-32A07E21A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032" y="3461683"/>
            <a:ext cx="4695557" cy="107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F5CAB3F-CF2D-A349-17BE-766B1E930111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by F9 v1.1 (all v1.1s) is 2,534.67 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0E842080-197E-47AB-3CCA-BB539035A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201" y="3429000"/>
            <a:ext cx="4659597" cy="1248772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0EF082BE-5B42-49FB-DC12-6FF4260F6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109" y="2381468"/>
            <a:ext cx="8821381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A0A6DF-E8F7-20EF-93EE-5433EB605B9E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 landing date was on 22nd December in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3EB066A4-4C03-00EF-AC14-93B85C639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274" y="3210834"/>
            <a:ext cx="2345451" cy="13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FA7FFB5-402D-F74D-6727-BE126C52BA4A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 versions successfully landed with payloads between 4,000 and 6,000 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CA762D85-70D4-6EC7-FAF1-8BD021D49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098" y="3179656"/>
            <a:ext cx="2191804" cy="227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1B94FCD-E184-41DF-509B-D645717188A5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were total of 100 successful missions and 1 failure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B059C31-691A-922B-7D48-B1AF6F2DE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838" y="3429000"/>
            <a:ext cx="4820323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187132"/>
            <a:ext cx="10499069" cy="363437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science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insights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into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costs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stage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1.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science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stage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83.3%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time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AD2F433-8221-31A3-F945-4AE6529FE040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booster versions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2CDA2EC-D239-C31D-B610-642ECEAE0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008" y="2413029"/>
            <a:ext cx="1457528" cy="41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F42CD6B-D0A8-B337-55BD-74980EC30711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 2015 there were 2 failed landings on a drone ship. One in January and the other in April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398420C4-6CD5-4CC7-C659-621FEB575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786" y="4001294"/>
            <a:ext cx="4858428" cy="9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D140C7E-314C-B2D9-DA9F-0335BAB62F3A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 outcomes ranked: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Most common was no attempt to land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Least common was Precluded on drone ship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1B3D9EB0-4BBF-85BB-BF0F-69317848F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887" y="2877798"/>
            <a:ext cx="2899266" cy="329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23605DB-9CED-AAD7-808F-0A0DC8644E1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>
                <a:solidFill>
                  <a:srgbClr val="0B49CB"/>
                </a:solidFill>
                <a:latin typeface="Abadi"/>
              </a:rPr>
              <a:t>Map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of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Launch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Sites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in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the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US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AAC36E13-BA90-9065-9CFE-401AED7CC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894" y="1425241"/>
            <a:ext cx="11346212" cy="51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999087C-B0FD-6DBB-D509-C31EE5AA9F0D}"/>
              </a:ext>
            </a:extLst>
          </p:cNvPr>
          <p:cNvSpPr txBox="1">
            <a:spLocks/>
          </p:cNvSpPr>
          <p:nvPr/>
        </p:nvSpPr>
        <p:spPr>
          <a:xfrm>
            <a:off x="770010" y="1380967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outcomes at KSC LC-39A site: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13B0B80-8D17-6C1B-BDCE-2EF48BCCB89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 err="1">
                <a:solidFill>
                  <a:srgbClr val="0B49CB"/>
                </a:solidFill>
                <a:latin typeface="Abadi"/>
              </a:rPr>
              <a:t>Launch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Sites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on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the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East Coast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22A540BD-F3F4-26B2-4AFE-AAD9BB8CB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876850"/>
            <a:ext cx="10703399" cy="49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97BAD-C68A-8682-DC21-73E830B89F7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 err="1">
                <a:solidFill>
                  <a:srgbClr val="0B49CB"/>
                </a:solidFill>
                <a:latin typeface="Abadi"/>
              </a:rPr>
              <a:t>Nearest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Coastline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to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Site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CCAFS SLC-40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823E2C27-4076-102F-7745-1C285CC6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0" y="1321566"/>
            <a:ext cx="10642600" cy="501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4F09903-11BF-4B4F-8A42-6BEDFD1B7EB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 err="1">
                <a:solidFill>
                  <a:srgbClr val="0B49CB"/>
                </a:solidFill>
                <a:latin typeface="Abadi"/>
              </a:rPr>
              <a:t>Successful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Launches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by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Launch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3AC4D3EE-0C2A-D31E-B1F8-8AB0D6D14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" y="1308629"/>
            <a:ext cx="11978640" cy="47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ADF7F-5F30-2178-8B91-2E5BBCB49F4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 err="1">
                <a:solidFill>
                  <a:srgbClr val="0B49CB"/>
                </a:solidFill>
                <a:latin typeface="Abadi"/>
              </a:rPr>
              <a:t>Succes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rate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of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KSC LC-39A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AF59F02-6167-9EFF-5055-A405CD014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80" y="1368838"/>
            <a:ext cx="11470640" cy="474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86560"/>
            <a:ext cx="10530113" cy="4632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take the role of a data scientist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working for a new rocket company.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job is to determine the price of each launch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gathering information about Space X and creating dashboards for our team.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also determine if SpaceX will reuse the first stage.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will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attempt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following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executed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scale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?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?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stage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1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will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?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FE5C2-A368-CB99-E772-208E9B02B50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cs-CZ" dirty="0" err="1">
                <a:solidFill>
                  <a:srgbClr val="0B49CB"/>
                </a:solidFill>
                <a:latin typeface="Abadi"/>
              </a:rPr>
              <a:t>Correlation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between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Payload</a:t>
            </a:r>
            <a:r>
              <a:rPr lang="cs-CZ" dirty="0">
                <a:solidFill>
                  <a:srgbClr val="0B49CB"/>
                </a:solidFill>
                <a:latin typeface="Abadi"/>
              </a:rPr>
              <a:t> and </a:t>
            </a:r>
            <a:r>
              <a:rPr lang="cs-CZ" dirty="0" err="1">
                <a:solidFill>
                  <a:srgbClr val="0B49CB"/>
                </a:solidFill>
                <a:latin typeface="Abadi"/>
              </a:rPr>
              <a:t>Success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ED37BD74-4989-0195-0AC3-E076C71A0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1517148"/>
            <a:ext cx="11285611" cy="3823704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2E13212-C935-1A87-3A07-CDD0EAEE5D04}"/>
              </a:ext>
            </a:extLst>
          </p:cNvPr>
          <p:cNvSpPr txBox="1">
            <a:spLocks/>
          </p:cNvSpPr>
          <p:nvPr/>
        </p:nvSpPr>
        <p:spPr>
          <a:xfrm>
            <a:off x="734028" y="5635625"/>
            <a:ext cx="9339189" cy="978535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payload higer than 5,000 Kg only two booster versions attempted landings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 three landings were successful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283F476-F36E-0554-D58F-96EED2A90896}"/>
              </a:ext>
            </a:extLst>
          </p:cNvPr>
          <p:cNvSpPr txBox="1">
            <a:spLocks/>
          </p:cNvSpPr>
          <p:nvPr/>
        </p:nvSpPr>
        <p:spPr>
          <a:xfrm>
            <a:off x="770011" y="2082114"/>
            <a:ext cx="4716390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Both KNN and Logistic Regression have the highest accuracy of 94 %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895BB4C4-6068-E02C-AA83-DDF1CFEE7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2303" y="1789871"/>
            <a:ext cx="5382376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F4C4F4E-D6C6-B5BA-28A5-66F3EF90CAC0}"/>
              </a:ext>
            </a:extLst>
          </p:cNvPr>
          <p:cNvSpPr txBox="1">
            <a:spLocks/>
          </p:cNvSpPr>
          <p:nvPr/>
        </p:nvSpPr>
        <p:spPr>
          <a:xfrm>
            <a:off x="770011" y="141732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matrices of KNN: 			and Logistic Regression: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5044D0AD-444F-E01C-7384-DE3DF988C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1985475"/>
            <a:ext cx="5048250" cy="433387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4FCA0989-948A-D1B3-3DEB-F5150E378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5475"/>
            <a:ext cx="5048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573116B5-5DCF-699A-0B6B-25574669B33A}"/>
              </a:ext>
            </a:extLst>
          </p:cNvPr>
          <p:cNvSpPr txBox="1">
            <a:spLocks/>
          </p:cNvSpPr>
          <p:nvPr/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 and KNN are the best predictive models with 94 % accuracy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is the worst predictor with 78% accuracy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struggles to recognize some successful landings, but correctly recognizes all unsuccessful ones -&gt;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E254C1FD-AB92-BD10-0A2D-CE6BFA4E7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115" y="1691698"/>
            <a:ext cx="5048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APIs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Dropp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null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values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create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‘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Class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‘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variable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SVM,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Logistic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Regression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Decision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cs-CZ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Tree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F8D856F-5B27-2222-9128-B03AF9A670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3472788"/>
              </p:ext>
            </p:extLst>
          </p:nvPr>
        </p:nvGraphicFramePr>
        <p:xfrm>
          <a:off x="1588230" y="1089604"/>
          <a:ext cx="9015539" cy="404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339ECE1-F7C0-3C22-CE8B-7CF435950DEF}"/>
              </a:ext>
            </a:extLst>
          </p:cNvPr>
          <p:cNvSpPr txBox="1">
            <a:spLocks/>
          </p:cNvSpPr>
          <p:nvPr/>
        </p:nvSpPr>
        <p:spPr>
          <a:xfrm>
            <a:off x="734028" y="5457941"/>
            <a:ext cx="10370851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600" dirty="0"/>
              <a:t>https://github.com/DonKubini/ibm-capstone/blob/main/Module%201/jupyter-labs-spacex-data-collection-api-v2.ipynb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6C9EF18-FDE4-082D-1838-7483F304A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6281094"/>
              </p:ext>
            </p:extLst>
          </p:nvPr>
        </p:nvGraphicFramePr>
        <p:xfrm>
          <a:off x="1588230" y="1089604"/>
          <a:ext cx="9015539" cy="404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3C9176F-CE78-D79A-0E6B-C752012F79E1}"/>
              </a:ext>
            </a:extLst>
          </p:cNvPr>
          <p:cNvSpPr txBox="1">
            <a:spLocks/>
          </p:cNvSpPr>
          <p:nvPr/>
        </p:nvSpPr>
        <p:spPr>
          <a:xfrm>
            <a:off x="770011" y="5457941"/>
            <a:ext cx="10355189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800" dirty="0"/>
              <a:t>https://github.com/DonKubini/ibm-capstone/blob/main/Module%201/jupyter-labs-webscraping.ipynb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DF87F941-72D7-C452-13FC-60B44D89428A}"/>
              </a:ext>
            </a:extLst>
          </p:cNvPr>
          <p:cNvSpPr txBox="1">
            <a:spLocks/>
          </p:cNvSpPr>
          <p:nvPr/>
        </p:nvSpPr>
        <p:spPr>
          <a:xfrm>
            <a:off x="770011" y="1417058"/>
            <a:ext cx="8975652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Important to create necessary features and deal with null values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endParaRPr lang="en-US"/>
          </a:p>
          <a:p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0E7E279-1EB5-6491-0547-109DF092DD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204745"/>
              </p:ext>
            </p:extLst>
          </p:nvPr>
        </p:nvGraphicFramePr>
        <p:xfrm>
          <a:off x="1520041" y="1568477"/>
          <a:ext cx="9015539" cy="404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1F4D10-EEEB-8DEE-2E60-057819BA8243}"/>
              </a:ext>
            </a:extLst>
          </p:cNvPr>
          <p:cNvSpPr txBox="1">
            <a:spLocks/>
          </p:cNvSpPr>
          <p:nvPr/>
        </p:nvSpPr>
        <p:spPr>
          <a:xfrm>
            <a:off x="770011" y="5457941"/>
            <a:ext cx="10375509" cy="861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1600" dirty="0"/>
              <a:t>https://github.com/DonKubini/ibm-capstone/blob/main/Module%201/labs-jupyter-spacex-Data%20wrangling-v2.ipynb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155be751-a274-42e8-93fb-f39d3b9bccc8"/>
    <ds:schemaRef ds:uri="http://purl.org/dc/elements/1.1/"/>
    <ds:schemaRef ds:uri="f80a141d-92ca-4d3d-9308-f7e7b1d44ce8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1231</Words>
  <Application>Microsoft Office PowerPoint</Application>
  <PresentationFormat>Širokoúhlá obrazovka</PresentationFormat>
  <Paragraphs>194</Paragraphs>
  <Slides>46</Slides>
  <Notes>4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46</vt:i4>
      </vt:variant>
    </vt:vector>
  </HeadingPairs>
  <TitlesOfParts>
    <vt:vector size="51" baseType="lpstr">
      <vt:lpstr>Abadi</vt:lpstr>
      <vt:lpstr>Arial</vt:lpstr>
      <vt:lpstr>Calibri</vt:lpstr>
      <vt:lpstr>IBM Plex Mono SemiBold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Jakub Šišma</cp:lastModifiedBy>
  <cp:revision>198</cp:revision>
  <cp:lastPrinted>2025-04-03T17:52:07Z</cp:lastPrinted>
  <dcterms:created xsi:type="dcterms:W3CDTF">2021-04-29T18:58:34Z</dcterms:created>
  <dcterms:modified xsi:type="dcterms:W3CDTF">2025-04-03T17:57:58Z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